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FBE00"/>
    <a:srgbClr val="FF5016"/>
    <a:srgbClr val="C1C000"/>
    <a:srgbClr val="B7390F"/>
    <a:srgbClr val="E74C14"/>
    <a:srgbClr val="5DA99A"/>
    <a:srgbClr val="BBE6FB"/>
    <a:srgbClr val="5BC4EF"/>
    <a:srgbClr val="42C5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15" autoAdjust="0"/>
    <p:restoredTop sz="86418"/>
  </p:normalViewPr>
  <p:slideViewPr>
    <p:cSldViewPr snapToGrid="0">
      <p:cViewPr>
        <p:scale>
          <a:sx n="69" d="100"/>
          <a:sy n="69" d="100"/>
        </p:scale>
        <p:origin x="3304" y="76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FE729ECA-C512-6143-A457-57373DBCF4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"/>
          <a:stretch/>
        </p:blipFill>
        <p:spPr>
          <a:xfrm rot="16200000">
            <a:off x="-1566069" y="1566068"/>
            <a:ext cx="10907714" cy="7775575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0" y="8320352"/>
            <a:ext cx="7775575" cy="5950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1"/>
            <a:ext cx="7775575" cy="3365722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8915399"/>
            <a:ext cx="7775575" cy="1992313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角丸四角形 51"/>
          <p:cNvSpPr/>
          <p:nvPr/>
        </p:nvSpPr>
        <p:spPr>
          <a:xfrm>
            <a:off x="4657344" y="9136358"/>
            <a:ext cx="265646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41338" y="9097157"/>
            <a:ext cx="4316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中国語</a:t>
            </a:r>
            <a:r>
              <a:rPr lang="ja-JP" altLang="en-US" sz="2400" b="1">
                <a:solidFill>
                  <a:schemeClr val="bg1"/>
                </a:solidFill>
                <a:latin typeface="+mj-ea"/>
                <a:ea typeface="+mj-ea"/>
              </a:rPr>
              <a:t>会話のアスクル</a:t>
            </a:r>
            <a:endParaRPr kumimoji="1" lang="ja-JP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25471" y="2001916"/>
            <a:ext cx="4031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b="1" dirty="0">
                <a:solidFill>
                  <a:schemeClr val="bg1"/>
                </a:solidFill>
                <a:effectLst>
                  <a:glow rad="177800">
                    <a:srgbClr val="FF0000"/>
                  </a:glow>
                </a:effectLst>
              </a:rPr>
              <a:t>中国語教室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45229" y="1307674"/>
            <a:ext cx="3047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chemeClr val="bg1"/>
                </a:solidFill>
                <a:effectLst>
                  <a:glow rad="177800">
                    <a:srgbClr val="FF0000"/>
                  </a:glow>
                </a:effectLst>
              </a:rPr>
              <a:t>ゼロからの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67675" y="376145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F5016"/>
                </a:solidFill>
                <a:effectLst>
                  <a:glow rad="203200">
                    <a:schemeClr val="bg1"/>
                  </a:glow>
                </a:effectLst>
              </a:rPr>
              <a:t>生徒募集中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667675" y="4376827"/>
            <a:ext cx="6440224" cy="5760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67675" y="4376827"/>
            <a:ext cx="1867108" cy="576000"/>
          </a:xfrm>
          <a:prstGeom prst="roundRect">
            <a:avLst>
              <a:gd name="adj" fmla="val 50000"/>
            </a:avLst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145773" y="4376827"/>
            <a:ext cx="458172" cy="576000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67675" y="5074809"/>
            <a:ext cx="6440224" cy="5760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67675" y="5074809"/>
            <a:ext cx="1867108" cy="576000"/>
          </a:xfrm>
          <a:prstGeom prst="roundRect">
            <a:avLst>
              <a:gd name="adj" fmla="val 50000"/>
            </a:avLst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2145773" y="5074809"/>
            <a:ext cx="458172" cy="576000"/>
          </a:xfrm>
          <a:prstGeom prst="rect">
            <a:avLst/>
          </a:prstGeom>
          <a:solidFill>
            <a:srgbClr val="FF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645229" y="611397"/>
            <a:ext cx="3862931" cy="446738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初心者大歓迎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67675" y="6085506"/>
            <a:ext cx="2526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F5016"/>
                </a:solidFill>
                <a:effectLst>
                  <a:glow rad="203200">
                    <a:schemeClr val="bg1"/>
                  </a:glow>
                </a:effectLst>
              </a:rPr>
              <a:t>こんな教室です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667675" y="6694844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>
                <a:solidFill>
                  <a:srgbClr val="FF0000"/>
                </a:solidFill>
              </a:rPr>
              <a:t>1</a:t>
            </a:r>
            <a:r>
              <a:rPr kumimoji="1" lang="ja-JP" altLang="en-US" sz="1600" b="1" dirty="0">
                <a:solidFill>
                  <a:srgbClr val="FF0000"/>
                </a:solidFill>
              </a:rPr>
              <a:t>クラス</a:t>
            </a:r>
            <a:r>
              <a:rPr kumimoji="1" lang="en-US" altLang="ja-JP" sz="1600" b="1" dirty="0">
                <a:solidFill>
                  <a:srgbClr val="FF0000"/>
                </a:solidFill>
              </a:rPr>
              <a:t>3</a:t>
            </a:r>
            <a:r>
              <a:rPr kumimoji="1" lang="ja-JP" altLang="en-US" sz="1600" b="1" dirty="0">
                <a:solidFill>
                  <a:srgbClr val="FF0000"/>
                </a:solidFill>
              </a:rPr>
              <a:t>人の少人数制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61219" y="4464121"/>
            <a:ext cx="1636987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学生コース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61220" y="5162975"/>
            <a:ext cx="163698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社会人コース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692959" y="4466859"/>
            <a:ext cx="416171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FF9300"/>
                </a:solidFill>
                <a:effectLst/>
              </a:rPr>
              <a:t>毎週月曜</a:t>
            </a:r>
            <a:r>
              <a:rPr lang="en-US" altLang="ja-JP" sz="2000" b="1" dirty="0">
                <a:solidFill>
                  <a:srgbClr val="FF9300"/>
                </a:solidFill>
                <a:effectLst/>
              </a:rPr>
              <a:t> 18:00 </a:t>
            </a:r>
            <a:r>
              <a:rPr lang="mr-IN" altLang="ja-JP" sz="2000" b="1" dirty="0">
                <a:solidFill>
                  <a:srgbClr val="FF9300"/>
                </a:solidFill>
                <a:effectLst/>
              </a:rPr>
              <a:t>–</a:t>
            </a:r>
            <a:r>
              <a:rPr lang="en-US" altLang="ja-JP" sz="2000" b="1" dirty="0">
                <a:solidFill>
                  <a:srgbClr val="FF9300"/>
                </a:solidFill>
                <a:effectLst/>
              </a:rPr>
              <a:t> 19:00 </a:t>
            </a:r>
            <a:r>
              <a:rPr lang="ja-JP" altLang="en-US" sz="2000" b="1" dirty="0">
                <a:solidFill>
                  <a:srgbClr val="FF9300"/>
                </a:solidFill>
                <a:effectLst/>
              </a:rPr>
              <a:t>月額</a:t>
            </a:r>
            <a:r>
              <a:rPr lang="en-US" altLang="ja-JP" sz="2000" b="1" dirty="0">
                <a:solidFill>
                  <a:srgbClr val="FF9300"/>
                </a:solidFill>
                <a:effectLst/>
              </a:rPr>
              <a:t> 7,500</a:t>
            </a:r>
            <a:r>
              <a:rPr lang="ja-JP" altLang="en-US" sz="2000" b="1" dirty="0">
                <a:solidFill>
                  <a:srgbClr val="FF9300"/>
                </a:solidFill>
                <a:effectLst/>
              </a:rPr>
              <a:t>円</a:t>
            </a:r>
            <a:endParaRPr kumimoji="1" lang="ja-JP" altLang="en-US" sz="2000" b="1" dirty="0">
              <a:solidFill>
                <a:srgbClr val="FF9300"/>
              </a:solidFill>
              <a:effectLst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692959" y="5162975"/>
            <a:ext cx="416171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rgbClr val="FF9300"/>
                </a:solidFill>
                <a:effectLst/>
              </a:rPr>
              <a:t>毎週水曜</a:t>
            </a:r>
            <a:r>
              <a:rPr lang="en-US" altLang="ja-JP" sz="2000" b="1" dirty="0">
                <a:solidFill>
                  <a:srgbClr val="FF9300"/>
                </a:solidFill>
                <a:effectLst/>
              </a:rPr>
              <a:t> 19:00 </a:t>
            </a:r>
            <a:r>
              <a:rPr lang="mr-IN" altLang="ja-JP" sz="2000" b="1" dirty="0">
                <a:solidFill>
                  <a:srgbClr val="FF9300"/>
                </a:solidFill>
                <a:effectLst/>
              </a:rPr>
              <a:t>–</a:t>
            </a:r>
            <a:r>
              <a:rPr lang="en-US" altLang="ja-JP" sz="2000" b="1" dirty="0">
                <a:solidFill>
                  <a:srgbClr val="FF9300"/>
                </a:solidFill>
                <a:effectLst/>
              </a:rPr>
              <a:t> 20:30 </a:t>
            </a:r>
            <a:r>
              <a:rPr lang="ja-JP" altLang="en-US" sz="2000" b="1" dirty="0">
                <a:solidFill>
                  <a:srgbClr val="FF9300"/>
                </a:solidFill>
                <a:effectLst/>
              </a:rPr>
              <a:t>月額</a:t>
            </a:r>
            <a:r>
              <a:rPr lang="en-US" altLang="ja-JP" sz="2000" b="1" dirty="0">
                <a:solidFill>
                  <a:srgbClr val="FF9300"/>
                </a:solidFill>
                <a:effectLst/>
              </a:rPr>
              <a:t> 8,500</a:t>
            </a:r>
            <a:r>
              <a:rPr lang="ja-JP" altLang="en-US" sz="2000" b="1" dirty="0">
                <a:solidFill>
                  <a:srgbClr val="FF9300"/>
                </a:solidFill>
                <a:effectLst/>
              </a:rPr>
              <a:t>円</a:t>
            </a:r>
            <a:endParaRPr kumimoji="1" lang="ja-JP" altLang="en-US" sz="2000" b="1" dirty="0">
              <a:solidFill>
                <a:srgbClr val="FF9300"/>
              </a:solidFill>
              <a:effectLst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667675" y="7283994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</a:rPr>
              <a:t>講師全員ネイティブスピーカー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3912461" y="6698738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</a:rPr>
              <a:t>個人レッスン対応可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3912461" y="7287888"/>
            <a:ext cx="3197226" cy="534386"/>
          </a:xfrm>
          <a:prstGeom prst="roundRect">
            <a:avLst>
              <a:gd name="adj" fmla="val 38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rgbClr val="FF0000"/>
                </a:solidFill>
              </a:rPr>
              <a:t>基礎力</a:t>
            </a:r>
            <a:r>
              <a:rPr lang="en-US" altLang="ja-JP" sz="1600" b="1" dirty="0">
                <a:solidFill>
                  <a:srgbClr val="FF0000"/>
                </a:solidFill>
              </a:rPr>
              <a:t>UP </a:t>
            </a:r>
            <a:r>
              <a:rPr lang="ja-JP" altLang="en-US" sz="1600" b="1" dirty="0">
                <a:solidFill>
                  <a:srgbClr val="FF0000"/>
                </a:solidFill>
              </a:rPr>
              <a:t>オリジナルテキスト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" y="8417512"/>
            <a:ext cx="777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FF5016"/>
                </a:solidFill>
                <a:effectLst/>
              </a:rPr>
              <a:t>まずは無料体験レッスンから！</a:t>
            </a:r>
            <a:r>
              <a:rPr kumimoji="1" lang="en-US" altLang="ja-JP" sz="2000" b="1" dirty="0">
                <a:solidFill>
                  <a:srgbClr val="FF5016"/>
                </a:solidFill>
                <a:effectLst/>
              </a:rPr>
              <a:t> </a:t>
            </a:r>
            <a:r>
              <a:rPr kumimoji="1" lang="ja-JP" altLang="en-US" sz="2000" b="1" dirty="0">
                <a:solidFill>
                  <a:srgbClr val="FF5016"/>
                </a:solidFill>
                <a:effectLst/>
              </a:rPr>
              <a:t>お気軽にお電話ください。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FC7690D-600C-0945-857A-6C1B327CFCB8}"/>
              </a:ext>
            </a:extLst>
          </p:cNvPr>
          <p:cNvSpPr txBox="1"/>
          <p:nvPr/>
        </p:nvSpPr>
        <p:spPr>
          <a:xfrm>
            <a:off x="364764" y="9580860"/>
            <a:ext cx="298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8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kumimoji="1" lang="ja-JP" altLang="en-US" sz="1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3C6C252-45A6-EB41-9E72-C0AD45379862}"/>
              </a:ext>
            </a:extLst>
          </p:cNvPr>
          <p:cNvSpPr txBox="1"/>
          <p:nvPr/>
        </p:nvSpPr>
        <p:spPr>
          <a:xfrm>
            <a:off x="361397" y="9870417"/>
            <a:ext cx="4830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FF00"/>
                </a:solidFill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8C1FA25-51D9-B44D-A507-3BFE3634A5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90765">
            <a:off x="4387640" y="-688765"/>
            <a:ext cx="5217667" cy="358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68574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</TotalTime>
  <Words>184</Words>
  <Application>Microsoft Macintosh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225</cp:revision>
  <cp:lastPrinted>2013-08-08T08:23:13Z</cp:lastPrinted>
  <dcterms:created xsi:type="dcterms:W3CDTF">2013-08-08T01:25:55Z</dcterms:created>
  <dcterms:modified xsi:type="dcterms:W3CDTF">2018-02-03T13:16:48Z</dcterms:modified>
</cp:coreProperties>
</file>