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300"/>
    <a:srgbClr val="FFBE00"/>
    <a:srgbClr val="FF5016"/>
    <a:srgbClr val="C1C000"/>
    <a:srgbClr val="B7390F"/>
    <a:srgbClr val="E74C14"/>
    <a:srgbClr val="5DA99A"/>
    <a:srgbClr val="BBE6FB"/>
    <a:srgbClr val="5BC4EF"/>
    <a:srgbClr val="42C53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415" autoAdjust="0"/>
    <p:restoredTop sz="86418"/>
  </p:normalViewPr>
  <p:slideViewPr>
    <p:cSldViewPr snapToGrid="0">
      <p:cViewPr>
        <p:scale>
          <a:sx n="69" d="100"/>
          <a:sy n="69" d="100"/>
        </p:scale>
        <p:origin x="3304" y="76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" name="図 29">
            <a:extLst>
              <a:ext uri="{FF2B5EF4-FFF2-40B4-BE49-F238E27FC236}">
                <a16:creationId xmlns:a16="http://schemas.microsoft.com/office/drawing/2014/main" id="{FE729ECA-C512-6143-A457-57373DBCF476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310"/>
          <a:stretch/>
        </p:blipFill>
        <p:spPr>
          <a:xfrm rot="16200000">
            <a:off x="-1566069" y="1566068"/>
            <a:ext cx="10907714" cy="7775575"/>
          </a:xfrm>
          <a:prstGeom prst="rect">
            <a:avLst/>
          </a:prstGeom>
        </p:spPr>
      </p:pic>
      <p:sp>
        <p:nvSpPr>
          <p:cNvPr id="43" name="正方形/長方形 42"/>
          <p:cNvSpPr/>
          <p:nvPr/>
        </p:nvSpPr>
        <p:spPr>
          <a:xfrm>
            <a:off x="0" y="8320352"/>
            <a:ext cx="7775575" cy="59504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正方形/長方形 13"/>
          <p:cNvSpPr/>
          <p:nvPr/>
        </p:nvSpPr>
        <p:spPr>
          <a:xfrm>
            <a:off x="0" y="1"/>
            <a:ext cx="7775575" cy="3365722"/>
          </a:xfrm>
          <a:prstGeom prst="rect">
            <a:avLst/>
          </a:prstGeom>
          <a:solidFill>
            <a:schemeClr val="bg1">
              <a:alpha val="4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0" y="8915399"/>
            <a:ext cx="7775575" cy="1992313"/>
          </a:xfrm>
          <a:prstGeom prst="rect">
            <a:avLst/>
          </a:prstGeom>
          <a:solidFill>
            <a:srgbClr val="FFBE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2" name="角丸四角形 51"/>
          <p:cNvSpPr/>
          <p:nvPr/>
        </p:nvSpPr>
        <p:spPr>
          <a:xfrm>
            <a:off x="4657344" y="9136358"/>
            <a:ext cx="2656463" cy="1376362"/>
          </a:xfrm>
          <a:prstGeom prst="roundRect">
            <a:avLst>
              <a:gd name="adj" fmla="val 351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ここに地図を</a:t>
            </a:r>
            <a:endParaRPr kumimoji="1" lang="en-US" altLang="ja-JP" dirty="0"/>
          </a:p>
          <a:p>
            <a:pPr algn="ctr"/>
            <a:r>
              <a:rPr lang="ja-JP" altLang="en-US" dirty="0"/>
              <a:t>挿入してください</a:t>
            </a:r>
            <a:endParaRPr kumimoji="1" lang="ja-JP" altLang="en-US" dirty="0"/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341338" y="9097157"/>
            <a:ext cx="43160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中国語</a:t>
            </a:r>
            <a:r>
              <a:rPr lang="ja-JP" altLang="en-US" sz="2400" b="1">
                <a:solidFill>
                  <a:schemeClr val="bg1"/>
                </a:solidFill>
                <a:latin typeface="+mj-ea"/>
                <a:ea typeface="+mj-ea"/>
              </a:rPr>
              <a:t>会話のアスクル</a:t>
            </a:r>
            <a:endParaRPr kumimoji="1" lang="ja-JP" altLang="en-US" sz="24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625471" y="2001916"/>
            <a:ext cx="403187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6000" b="1" dirty="0">
                <a:solidFill>
                  <a:schemeClr val="bg1"/>
                </a:solidFill>
                <a:effectLst>
                  <a:glow rad="177800">
                    <a:srgbClr val="FF0000"/>
                  </a:glow>
                </a:effectLst>
              </a:rPr>
              <a:t>中国語教室</a:t>
            </a: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645229" y="1307674"/>
            <a:ext cx="304762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b="1" dirty="0">
                <a:solidFill>
                  <a:schemeClr val="bg1"/>
                </a:solidFill>
                <a:effectLst>
                  <a:glow rad="177800">
                    <a:srgbClr val="FF0000"/>
                  </a:glow>
                </a:effectLst>
              </a:rPr>
              <a:t>ゼロからの</a:t>
            </a: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667675" y="376145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b="1" dirty="0">
                <a:solidFill>
                  <a:srgbClr val="FF5016"/>
                </a:solidFill>
                <a:effectLst>
                  <a:glow rad="203200">
                    <a:schemeClr val="bg1"/>
                  </a:glow>
                </a:effectLst>
              </a:rPr>
              <a:t>生徒募集中</a:t>
            </a:r>
          </a:p>
        </p:txBody>
      </p:sp>
      <p:sp>
        <p:nvSpPr>
          <p:cNvPr id="7" name="角丸四角形 6"/>
          <p:cNvSpPr/>
          <p:nvPr/>
        </p:nvSpPr>
        <p:spPr>
          <a:xfrm>
            <a:off x="667675" y="4376827"/>
            <a:ext cx="6440224" cy="576000"/>
          </a:xfrm>
          <a:prstGeom prst="roundRect">
            <a:avLst>
              <a:gd name="adj" fmla="val 50000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角丸四角形 23"/>
          <p:cNvSpPr/>
          <p:nvPr/>
        </p:nvSpPr>
        <p:spPr>
          <a:xfrm>
            <a:off x="667675" y="4376827"/>
            <a:ext cx="1867108" cy="576000"/>
          </a:xfrm>
          <a:prstGeom prst="roundRect">
            <a:avLst>
              <a:gd name="adj" fmla="val 50000"/>
            </a:avLst>
          </a:prstGeom>
          <a:solidFill>
            <a:srgbClr val="FFBE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/>
          <p:cNvSpPr/>
          <p:nvPr/>
        </p:nvSpPr>
        <p:spPr>
          <a:xfrm>
            <a:off x="2145773" y="4376827"/>
            <a:ext cx="458172" cy="576000"/>
          </a:xfrm>
          <a:prstGeom prst="rect">
            <a:avLst/>
          </a:prstGeom>
          <a:solidFill>
            <a:srgbClr val="FFBE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角丸四角形 25"/>
          <p:cNvSpPr/>
          <p:nvPr/>
        </p:nvSpPr>
        <p:spPr>
          <a:xfrm>
            <a:off x="667675" y="5074809"/>
            <a:ext cx="6440224" cy="576000"/>
          </a:xfrm>
          <a:prstGeom prst="roundRect">
            <a:avLst>
              <a:gd name="adj" fmla="val 50000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角丸四角形 26"/>
          <p:cNvSpPr/>
          <p:nvPr/>
        </p:nvSpPr>
        <p:spPr>
          <a:xfrm>
            <a:off x="667675" y="5074809"/>
            <a:ext cx="1867108" cy="576000"/>
          </a:xfrm>
          <a:prstGeom prst="roundRect">
            <a:avLst>
              <a:gd name="adj" fmla="val 50000"/>
            </a:avLst>
          </a:prstGeom>
          <a:solidFill>
            <a:srgbClr val="FFBE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2145773" y="5074809"/>
            <a:ext cx="458172" cy="576000"/>
          </a:xfrm>
          <a:prstGeom prst="rect">
            <a:avLst/>
          </a:prstGeom>
          <a:solidFill>
            <a:srgbClr val="FFBE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角丸四角形 31"/>
          <p:cNvSpPr/>
          <p:nvPr/>
        </p:nvSpPr>
        <p:spPr>
          <a:xfrm>
            <a:off x="645229" y="611397"/>
            <a:ext cx="3862931" cy="446738"/>
          </a:xfrm>
          <a:prstGeom prst="roundRect">
            <a:avLst>
              <a:gd name="adj" fmla="val 5000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/>
              <a:t>初心者大歓迎</a:t>
            </a: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667675" y="6085506"/>
            <a:ext cx="252665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b="1" dirty="0">
                <a:solidFill>
                  <a:srgbClr val="FF5016"/>
                </a:solidFill>
                <a:effectLst>
                  <a:glow rad="203200">
                    <a:schemeClr val="bg1"/>
                  </a:glow>
                </a:effectLst>
              </a:rPr>
              <a:t>こんな教室です</a:t>
            </a:r>
          </a:p>
        </p:txBody>
      </p:sp>
      <p:sp>
        <p:nvSpPr>
          <p:cNvPr id="15" name="角丸四角形 14"/>
          <p:cNvSpPr/>
          <p:nvPr/>
        </p:nvSpPr>
        <p:spPr>
          <a:xfrm>
            <a:off x="667675" y="6694844"/>
            <a:ext cx="3197226" cy="534386"/>
          </a:xfrm>
          <a:prstGeom prst="roundRect">
            <a:avLst>
              <a:gd name="adj" fmla="val 3867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600" b="1" dirty="0">
                <a:solidFill>
                  <a:srgbClr val="FF0000"/>
                </a:solidFill>
              </a:rPr>
              <a:t>1</a:t>
            </a:r>
            <a:r>
              <a:rPr kumimoji="1" lang="ja-JP" altLang="en-US" sz="1600" b="1" dirty="0">
                <a:solidFill>
                  <a:srgbClr val="FF0000"/>
                </a:solidFill>
              </a:rPr>
              <a:t>クラス</a:t>
            </a:r>
            <a:r>
              <a:rPr kumimoji="1" lang="en-US" altLang="ja-JP" sz="1600" b="1" dirty="0">
                <a:solidFill>
                  <a:srgbClr val="FF0000"/>
                </a:solidFill>
              </a:rPr>
              <a:t>3</a:t>
            </a:r>
            <a:r>
              <a:rPr kumimoji="1" lang="ja-JP" altLang="en-US" sz="1600" b="1" dirty="0">
                <a:solidFill>
                  <a:srgbClr val="FF0000"/>
                </a:solidFill>
              </a:rPr>
              <a:t>人の少人数制</a:t>
            </a: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861219" y="4464121"/>
            <a:ext cx="1636987" cy="400110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dirty="0">
                <a:solidFill>
                  <a:schemeClr val="bg1"/>
                </a:solidFill>
                <a:effectLst/>
              </a:rPr>
              <a:t>学生コース</a:t>
            </a: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861220" y="5162975"/>
            <a:ext cx="1636987" cy="400110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2000" b="1" dirty="0">
                <a:solidFill>
                  <a:schemeClr val="bg1"/>
                </a:solidFill>
                <a:effectLst/>
              </a:rPr>
              <a:t>社会人コース</a:t>
            </a: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2692959" y="4466859"/>
            <a:ext cx="4161717" cy="400110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lang="ja-JP" altLang="en-US" sz="2000" b="1" dirty="0">
                <a:solidFill>
                  <a:srgbClr val="FF9300"/>
                </a:solidFill>
                <a:effectLst/>
              </a:rPr>
              <a:t>毎週月曜</a:t>
            </a:r>
            <a:r>
              <a:rPr lang="en-US" altLang="ja-JP" sz="2000" b="1" dirty="0">
                <a:solidFill>
                  <a:srgbClr val="FF9300"/>
                </a:solidFill>
                <a:effectLst/>
              </a:rPr>
              <a:t> 18:00 </a:t>
            </a:r>
            <a:r>
              <a:rPr lang="mr-IN" altLang="ja-JP" sz="2000" b="1" dirty="0">
                <a:solidFill>
                  <a:srgbClr val="FF9300"/>
                </a:solidFill>
                <a:effectLst/>
              </a:rPr>
              <a:t>–</a:t>
            </a:r>
            <a:r>
              <a:rPr lang="en-US" altLang="ja-JP" sz="2000" b="1" dirty="0">
                <a:solidFill>
                  <a:srgbClr val="FF9300"/>
                </a:solidFill>
                <a:effectLst/>
              </a:rPr>
              <a:t> 19:00 </a:t>
            </a:r>
            <a:r>
              <a:rPr lang="ja-JP" altLang="en-US" sz="2000" b="1" dirty="0">
                <a:solidFill>
                  <a:srgbClr val="FF9300"/>
                </a:solidFill>
                <a:effectLst/>
              </a:rPr>
              <a:t>月額</a:t>
            </a:r>
            <a:r>
              <a:rPr lang="en-US" altLang="ja-JP" sz="2000" b="1" dirty="0">
                <a:solidFill>
                  <a:srgbClr val="FF9300"/>
                </a:solidFill>
                <a:effectLst/>
              </a:rPr>
              <a:t> 7,500</a:t>
            </a:r>
            <a:r>
              <a:rPr lang="ja-JP" altLang="en-US" sz="2000" b="1" dirty="0">
                <a:solidFill>
                  <a:srgbClr val="FF9300"/>
                </a:solidFill>
                <a:effectLst/>
              </a:rPr>
              <a:t>円</a:t>
            </a:r>
            <a:endParaRPr kumimoji="1" lang="ja-JP" altLang="en-US" sz="2000" b="1" dirty="0">
              <a:solidFill>
                <a:srgbClr val="FF9300"/>
              </a:solidFill>
              <a:effectLst/>
            </a:endParaRP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2692959" y="5162975"/>
            <a:ext cx="4161717" cy="400110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lang="ja-JP" altLang="en-US" sz="2000" b="1" dirty="0">
                <a:solidFill>
                  <a:srgbClr val="FF9300"/>
                </a:solidFill>
                <a:effectLst/>
              </a:rPr>
              <a:t>毎週水曜</a:t>
            </a:r>
            <a:r>
              <a:rPr lang="en-US" altLang="ja-JP" sz="2000" b="1" dirty="0">
                <a:solidFill>
                  <a:srgbClr val="FF9300"/>
                </a:solidFill>
                <a:effectLst/>
              </a:rPr>
              <a:t> 19:00 </a:t>
            </a:r>
            <a:r>
              <a:rPr lang="mr-IN" altLang="ja-JP" sz="2000" b="1" dirty="0">
                <a:solidFill>
                  <a:srgbClr val="FF9300"/>
                </a:solidFill>
                <a:effectLst/>
              </a:rPr>
              <a:t>–</a:t>
            </a:r>
            <a:r>
              <a:rPr lang="en-US" altLang="ja-JP" sz="2000" b="1" dirty="0">
                <a:solidFill>
                  <a:srgbClr val="FF9300"/>
                </a:solidFill>
                <a:effectLst/>
              </a:rPr>
              <a:t> 20:30 </a:t>
            </a:r>
            <a:r>
              <a:rPr lang="ja-JP" altLang="en-US" sz="2000" b="1" dirty="0">
                <a:solidFill>
                  <a:srgbClr val="FF9300"/>
                </a:solidFill>
                <a:effectLst/>
              </a:rPr>
              <a:t>月額</a:t>
            </a:r>
            <a:r>
              <a:rPr lang="en-US" altLang="ja-JP" sz="2000" b="1" dirty="0">
                <a:solidFill>
                  <a:srgbClr val="FF9300"/>
                </a:solidFill>
                <a:effectLst/>
              </a:rPr>
              <a:t> 8,500</a:t>
            </a:r>
            <a:r>
              <a:rPr lang="ja-JP" altLang="en-US" sz="2000" b="1" dirty="0">
                <a:solidFill>
                  <a:srgbClr val="FF9300"/>
                </a:solidFill>
                <a:effectLst/>
              </a:rPr>
              <a:t>円</a:t>
            </a:r>
            <a:endParaRPr kumimoji="1" lang="ja-JP" altLang="en-US" sz="2000" b="1" dirty="0">
              <a:solidFill>
                <a:srgbClr val="FF9300"/>
              </a:solidFill>
              <a:effectLst/>
            </a:endParaRPr>
          </a:p>
        </p:txBody>
      </p:sp>
      <p:sp>
        <p:nvSpPr>
          <p:cNvPr id="39" name="角丸四角形 38"/>
          <p:cNvSpPr/>
          <p:nvPr/>
        </p:nvSpPr>
        <p:spPr>
          <a:xfrm>
            <a:off x="667675" y="7283994"/>
            <a:ext cx="3197226" cy="534386"/>
          </a:xfrm>
          <a:prstGeom prst="roundRect">
            <a:avLst>
              <a:gd name="adj" fmla="val 3867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rgbClr val="FF0000"/>
                </a:solidFill>
              </a:rPr>
              <a:t>講師全員ネイティブスピーカー</a:t>
            </a:r>
          </a:p>
        </p:txBody>
      </p:sp>
      <p:sp>
        <p:nvSpPr>
          <p:cNvPr id="40" name="角丸四角形 39"/>
          <p:cNvSpPr/>
          <p:nvPr/>
        </p:nvSpPr>
        <p:spPr>
          <a:xfrm>
            <a:off x="3912461" y="6698738"/>
            <a:ext cx="3197226" cy="534386"/>
          </a:xfrm>
          <a:prstGeom prst="roundRect">
            <a:avLst>
              <a:gd name="adj" fmla="val 3867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rgbClr val="FF0000"/>
                </a:solidFill>
              </a:rPr>
              <a:t>個人レッスン対応可</a:t>
            </a:r>
          </a:p>
        </p:txBody>
      </p:sp>
      <p:sp>
        <p:nvSpPr>
          <p:cNvPr id="41" name="角丸四角形 40"/>
          <p:cNvSpPr/>
          <p:nvPr/>
        </p:nvSpPr>
        <p:spPr>
          <a:xfrm>
            <a:off x="3912461" y="7287888"/>
            <a:ext cx="3197226" cy="534386"/>
          </a:xfrm>
          <a:prstGeom prst="roundRect">
            <a:avLst>
              <a:gd name="adj" fmla="val 3867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rgbClr val="FF0000"/>
                </a:solidFill>
              </a:rPr>
              <a:t>基礎力</a:t>
            </a:r>
            <a:r>
              <a:rPr lang="en-US" altLang="ja-JP" sz="1600" b="1" dirty="0">
                <a:solidFill>
                  <a:srgbClr val="FF0000"/>
                </a:solidFill>
              </a:rPr>
              <a:t>UP </a:t>
            </a:r>
            <a:r>
              <a:rPr lang="ja-JP" altLang="en-US" sz="1600" b="1" dirty="0">
                <a:solidFill>
                  <a:srgbClr val="FF0000"/>
                </a:solidFill>
              </a:rPr>
              <a:t>オリジナルテキスト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1" y="8417512"/>
            <a:ext cx="777557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dirty="0">
                <a:solidFill>
                  <a:srgbClr val="FF5016"/>
                </a:solidFill>
                <a:effectLst/>
              </a:rPr>
              <a:t>まずは無料体験レッスンから！</a:t>
            </a:r>
            <a:r>
              <a:rPr kumimoji="1" lang="en-US" altLang="ja-JP" sz="2000" b="1" dirty="0">
                <a:solidFill>
                  <a:srgbClr val="FF5016"/>
                </a:solidFill>
                <a:effectLst/>
              </a:rPr>
              <a:t> </a:t>
            </a:r>
            <a:r>
              <a:rPr kumimoji="1" lang="ja-JP" altLang="en-US" sz="2000" b="1" dirty="0">
                <a:solidFill>
                  <a:srgbClr val="FF5016"/>
                </a:solidFill>
                <a:effectLst/>
              </a:rPr>
              <a:t>お気軽にお電話ください。</a:t>
            </a: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CFC7690D-600C-0945-857A-6C1B327CFCB8}"/>
              </a:ext>
            </a:extLst>
          </p:cNvPr>
          <p:cNvSpPr txBox="1"/>
          <p:nvPr/>
        </p:nvSpPr>
        <p:spPr>
          <a:xfrm>
            <a:off x="364764" y="9580860"/>
            <a:ext cx="298284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800" b="1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  <a:endParaRPr kumimoji="1" lang="ja-JP" altLang="en-US" sz="18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E3C6C252-45A6-EB41-9E72-C0AD45379862}"/>
              </a:ext>
            </a:extLst>
          </p:cNvPr>
          <p:cNvSpPr txBox="1"/>
          <p:nvPr/>
        </p:nvSpPr>
        <p:spPr>
          <a:xfrm>
            <a:off x="361397" y="9870417"/>
            <a:ext cx="483008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solidFill>
                  <a:srgbClr val="FFFF00"/>
                </a:solidFill>
                <a:latin typeface="+mj-ea"/>
                <a:ea typeface="+mj-ea"/>
              </a:rPr>
              <a:t>☎ </a:t>
            </a:r>
            <a:r>
              <a:rPr lang="en-US" altLang="ja-JP" sz="4000" b="1" dirty="0">
                <a:solidFill>
                  <a:srgbClr val="FFFF00"/>
                </a:solidFill>
                <a:latin typeface="+mj-ea"/>
                <a:ea typeface="+mj-ea"/>
              </a:rPr>
              <a:t>03-1234-1111</a:t>
            </a:r>
            <a:endParaRPr kumimoji="1" lang="ja-JP" altLang="en-US" sz="4000" b="1" dirty="0">
              <a:solidFill>
                <a:srgbClr val="FFFF00"/>
              </a:solidFill>
              <a:latin typeface="+mj-ea"/>
              <a:ea typeface="+mj-ea"/>
            </a:endParaRPr>
          </a:p>
        </p:txBody>
      </p:sp>
      <p:pic>
        <p:nvPicPr>
          <p:cNvPr id="5" name="図 4">
            <a:extLst>
              <a:ext uri="{FF2B5EF4-FFF2-40B4-BE49-F238E27FC236}">
                <a16:creationId xmlns:a16="http://schemas.microsoft.com/office/drawing/2014/main" id="{B8C1FA25-51D9-B44D-A507-3BFE3634A51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290765">
            <a:off x="4387640" y="-688765"/>
            <a:ext cx="5217667" cy="358279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0668574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2779</TotalTime>
  <Words>184</Words>
  <Application>Microsoft Macintosh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Arial</vt:lpstr>
      <vt:lpstr>Calibri</vt:lpstr>
      <vt:lpstr>Calibri Light</vt:lpstr>
      <vt:lpstr>Mangal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225</cp:revision>
  <cp:lastPrinted>2013-08-08T08:23:13Z</cp:lastPrinted>
  <dcterms:created xsi:type="dcterms:W3CDTF">2013-08-08T01:25:55Z</dcterms:created>
  <dcterms:modified xsi:type="dcterms:W3CDTF">2018-02-03T13:16:48Z</dcterms:modified>
</cp:coreProperties>
</file>