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0B2"/>
    <a:srgbClr val="FFB1DF"/>
    <a:srgbClr val="C1E7F8"/>
    <a:srgbClr val="A5C6D7"/>
    <a:srgbClr val="87A3B2"/>
    <a:srgbClr val="FF9300"/>
    <a:srgbClr val="FFBE00"/>
    <a:srgbClr val="FF5016"/>
    <a:srgbClr val="C1C000"/>
    <a:srgbClr val="B739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4" autoAdjust="0"/>
    <p:restoredTop sz="86418"/>
  </p:normalViewPr>
  <p:slideViewPr>
    <p:cSldViewPr snapToGrid="0">
      <p:cViewPr>
        <p:scale>
          <a:sx n="47" d="100"/>
          <a:sy n="47" d="100"/>
        </p:scale>
        <p:origin x="2640" y="105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6F6C226F-BF74-444E-8736-898B2CD082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"/>
          <a:stretch/>
        </p:blipFill>
        <p:spPr>
          <a:xfrm rot="16200000">
            <a:off x="-1566069" y="1566068"/>
            <a:ext cx="10907714" cy="77755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33F3075-538C-874D-B84E-D5521AD1A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1650">
            <a:off x="4368286" y="903935"/>
            <a:ext cx="3229036" cy="181543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50800" dir="5400000" sx="98000" sy="98000" algn="ctr" rotWithShape="0">
              <a:srgbClr val="000000">
                <a:alpha val="34000"/>
              </a:srgbClr>
            </a:outerShdw>
          </a:effectLst>
        </p:spPr>
      </p:pic>
      <p:sp>
        <p:nvSpPr>
          <p:cNvPr id="43" name="正方形/長方形 42"/>
          <p:cNvSpPr/>
          <p:nvPr/>
        </p:nvSpPr>
        <p:spPr>
          <a:xfrm>
            <a:off x="0" y="8320352"/>
            <a:ext cx="7775575" cy="595047"/>
          </a:xfrm>
          <a:prstGeom prst="rect">
            <a:avLst/>
          </a:prstGeom>
          <a:solidFill>
            <a:srgbClr val="FF7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1"/>
            <a:ext cx="7775575" cy="336572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8915399"/>
            <a:ext cx="7775575" cy="1992313"/>
          </a:xfrm>
          <a:prstGeom prst="rect">
            <a:avLst/>
          </a:prstGeom>
          <a:solidFill>
            <a:srgbClr val="A5C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B1DF"/>
              </a:solidFill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657344" y="9136358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41338" y="9097157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フランス語会話のアスクル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41338" y="9580860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37971" y="9870417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70B2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70B2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70B2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3872" y="2069648"/>
            <a:ext cx="5091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FFB1DF"/>
                  </a:glow>
                </a:effectLst>
              </a:rPr>
              <a:t>フランス語教室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3630" y="1375406"/>
            <a:ext cx="3047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  <a:effectLst>
                  <a:glow rad="177800">
                    <a:srgbClr val="FFB1DF"/>
                  </a:glow>
                </a:effectLst>
              </a:rPr>
              <a:t>ゼロからの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675" y="376145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70B2"/>
                </a:solidFill>
                <a:effectLst>
                  <a:glow rad="203200">
                    <a:schemeClr val="bg1"/>
                  </a:glow>
                </a:effectLst>
              </a:rPr>
              <a:t>生徒募集中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667675" y="4376827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A5C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67675" y="4376827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C1E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145773" y="4376827"/>
            <a:ext cx="458172" cy="576000"/>
          </a:xfrm>
          <a:prstGeom prst="rect">
            <a:avLst/>
          </a:prstGeom>
          <a:solidFill>
            <a:srgbClr val="C1E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67675" y="5074809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A5C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67675" y="5074809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C1E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145773" y="5074809"/>
            <a:ext cx="458172" cy="576000"/>
          </a:xfrm>
          <a:prstGeom prst="rect">
            <a:avLst/>
          </a:prstGeom>
          <a:solidFill>
            <a:srgbClr val="C1E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543630" y="712995"/>
            <a:ext cx="3862931" cy="446738"/>
          </a:xfrm>
          <a:prstGeom prst="roundRect">
            <a:avLst>
              <a:gd name="adj" fmla="val 50000"/>
            </a:avLst>
          </a:prstGeom>
          <a:solidFill>
            <a:srgbClr val="A5C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/>
              <a:t>初心者大歓迎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67675" y="6085506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70B2"/>
                </a:solidFill>
                <a:effectLst>
                  <a:glow rad="203200">
                    <a:schemeClr val="bg1"/>
                  </a:glow>
                </a:effectLst>
              </a:rPr>
              <a:t>こんな教室です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667675" y="669484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B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bg1"/>
                </a:solidFill>
              </a:rPr>
              <a:t>1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クラス</a:t>
            </a:r>
            <a:r>
              <a:rPr kumimoji="1" lang="en-US" altLang="ja-JP" sz="1600" b="1" dirty="0">
                <a:solidFill>
                  <a:schemeClr val="bg1"/>
                </a:solidFill>
              </a:rPr>
              <a:t>3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人の少人数制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61219" y="4464121"/>
            <a:ext cx="1636987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87A3B2"/>
                </a:solidFill>
                <a:effectLst/>
              </a:rPr>
              <a:t>学生コース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1220" y="5162975"/>
            <a:ext cx="163698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87A3B2"/>
                </a:solidFill>
                <a:effectLst/>
              </a:rPr>
              <a:t>社会人コース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692959" y="4466859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毎週月曜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18:00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7,500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92959" y="5162975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毎週水曜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20:30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8,500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667675" y="728399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B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講師全員ネイティブスピーカー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3912461" y="669873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B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個人レッスン対応可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3912461" y="728788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B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基礎力</a:t>
            </a:r>
            <a:r>
              <a:rPr lang="en-US" altLang="ja-JP" sz="1600" b="1" dirty="0">
                <a:solidFill>
                  <a:schemeClr val="bg1"/>
                </a:solidFill>
              </a:rPr>
              <a:t>UP </a:t>
            </a:r>
            <a:r>
              <a:rPr lang="ja-JP" altLang="en-US" sz="1600" b="1" dirty="0">
                <a:solidFill>
                  <a:schemeClr val="bg1"/>
                </a:solidFill>
              </a:rPr>
              <a:t>オリジナルテキスト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" y="8417512"/>
            <a:ext cx="777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まずは無料体験レッスンから！</a:t>
            </a:r>
            <a:r>
              <a:rPr kumimoji="1" lang="en-US" altLang="ja-JP" sz="20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お気軽にお電話ください。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3450024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2786</TotalTime>
  <Words>184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227</cp:revision>
  <cp:lastPrinted>2013-08-08T08:23:13Z</cp:lastPrinted>
  <dcterms:created xsi:type="dcterms:W3CDTF">2013-08-08T01:25:55Z</dcterms:created>
  <dcterms:modified xsi:type="dcterms:W3CDTF">2018-02-03T14:21:17Z</dcterms:modified>
</cp:coreProperties>
</file>