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CBBD"/>
    <a:srgbClr val="FF963E"/>
    <a:srgbClr val="FFD9C8"/>
    <a:srgbClr val="F17C47"/>
    <a:srgbClr val="AEB467"/>
    <a:srgbClr val="FF70B2"/>
    <a:srgbClr val="FFB1DF"/>
    <a:srgbClr val="C1E7F8"/>
    <a:srgbClr val="A5C6D7"/>
    <a:srgbClr val="87A3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95" autoAdjust="0"/>
    <p:restoredTop sz="86418"/>
  </p:normalViewPr>
  <p:slideViewPr>
    <p:cSldViewPr snapToGrid="0">
      <p:cViewPr varScale="1">
        <p:scale>
          <a:sx n="54" d="100"/>
          <a:sy n="54" d="100"/>
        </p:scale>
        <p:origin x="2486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>
            <a:extLst>
              <a:ext uri="{FF2B5EF4-FFF2-40B4-BE49-F238E27FC236}">
                <a16:creationId xmlns:a16="http://schemas.microsoft.com/office/drawing/2014/main" id="{E3B0D0E5-6929-D444-8087-8FE9AB78D7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7775575" cy="10907713"/>
          </a:xfrm>
          <a:prstGeom prst="rect">
            <a:avLst/>
          </a:prstGeom>
        </p:spPr>
      </p:pic>
      <p:sp>
        <p:nvSpPr>
          <p:cNvPr id="43" name="正方形/長方形 42"/>
          <p:cNvSpPr/>
          <p:nvPr/>
        </p:nvSpPr>
        <p:spPr>
          <a:xfrm>
            <a:off x="0" y="8320352"/>
            <a:ext cx="7775575" cy="595047"/>
          </a:xfrm>
          <a:prstGeom prst="rect">
            <a:avLst/>
          </a:prstGeom>
          <a:solidFill>
            <a:srgbClr val="FF96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0" y="1"/>
            <a:ext cx="7775575" cy="336572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8915399"/>
            <a:ext cx="7775575" cy="1992313"/>
          </a:xfrm>
          <a:prstGeom prst="rect">
            <a:avLst/>
          </a:prstGeom>
          <a:solidFill>
            <a:srgbClr val="EEC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B1DF"/>
              </a:solidFill>
            </a:endParaRPr>
          </a:p>
        </p:txBody>
      </p:sp>
      <p:sp>
        <p:nvSpPr>
          <p:cNvPr id="52" name="角丸四角形 51"/>
          <p:cNvSpPr/>
          <p:nvPr/>
        </p:nvSpPr>
        <p:spPr>
          <a:xfrm>
            <a:off x="4657344" y="9136358"/>
            <a:ext cx="2656463" cy="1376362"/>
          </a:xfrm>
          <a:prstGeom prst="roundRect">
            <a:avLst>
              <a:gd name="adj" fmla="val 35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ここに地図を</a:t>
            </a:r>
            <a:endParaRPr kumimoji="1" lang="en-US" altLang="ja-JP" dirty="0"/>
          </a:p>
          <a:p>
            <a:pPr algn="ctr"/>
            <a:r>
              <a:rPr lang="ja-JP" altLang="en-US" dirty="0"/>
              <a:t>入力してください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41338" y="9097157"/>
            <a:ext cx="4316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フランス語会話のアスクル</a:t>
            </a:r>
            <a:endParaRPr kumimoji="1" lang="ja-JP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41338" y="9580860"/>
            <a:ext cx="4316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latin typeface="+mj-ea"/>
              </a:rPr>
              <a:t>東京都江東区豊洲 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</a:rPr>
              <a:t>3-2-3</a:t>
            </a:r>
            <a:endParaRPr lang="ja-JP" altLang="en-US" sz="16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37971" y="9870417"/>
            <a:ext cx="4319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solidFill>
                  <a:srgbClr val="FF963E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☎ </a:t>
            </a:r>
            <a:r>
              <a:rPr lang="en-US" altLang="ja-JP" sz="4000" b="1" dirty="0">
                <a:solidFill>
                  <a:srgbClr val="FF963E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03-1234-1111</a:t>
            </a:r>
            <a:endParaRPr kumimoji="1" lang="ja-JP" altLang="en-US" sz="4000" b="1" dirty="0">
              <a:solidFill>
                <a:srgbClr val="FF963E"/>
              </a:solidFill>
              <a:effectLst>
                <a:glow rad="101600">
                  <a:schemeClr val="bg1"/>
                </a:glow>
              </a:effectLst>
              <a:latin typeface="+mj-ea"/>
              <a:ea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31807" y="1930078"/>
            <a:ext cx="52661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chemeClr val="bg1"/>
                </a:solidFill>
                <a:effectLst>
                  <a:glow rad="177800">
                    <a:srgbClr val="F17C47"/>
                  </a:glow>
                </a:effectLst>
              </a:rPr>
              <a:t>フランス語</a:t>
            </a:r>
            <a:r>
              <a:rPr kumimoji="1" lang="en-US" altLang="ja-JP" sz="6000" b="1" dirty="0">
                <a:solidFill>
                  <a:schemeClr val="bg1"/>
                </a:solidFill>
                <a:effectLst>
                  <a:glow rad="177800">
                    <a:srgbClr val="F17C47"/>
                  </a:glow>
                </a:effectLst>
              </a:rPr>
              <a:t> </a:t>
            </a:r>
            <a:r>
              <a:rPr kumimoji="1" lang="ja-JP" altLang="en-US" sz="6000" b="1" dirty="0">
                <a:solidFill>
                  <a:schemeClr val="bg1"/>
                </a:solidFill>
                <a:effectLst>
                  <a:glow rad="177800">
                    <a:srgbClr val="F17C47"/>
                  </a:glow>
                </a:effectLst>
              </a:rPr>
              <a:t>教室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341086" y="1235836"/>
            <a:ext cx="3047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chemeClr val="bg1"/>
                </a:solidFill>
                <a:effectLst>
                  <a:glow rad="177800">
                    <a:srgbClr val="F17C47"/>
                  </a:glow>
                </a:effectLst>
              </a:rPr>
              <a:t>ゼロからの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67675" y="376145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rgbClr val="F17C47"/>
                </a:solidFill>
                <a:effectLst>
                  <a:glow rad="203200">
                    <a:schemeClr val="bg1"/>
                  </a:glow>
                </a:effectLst>
              </a:rPr>
              <a:t>生徒募集中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667675" y="4376827"/>
            <a:ext cx="6440224" cy="576000"/>
          </a:xfrm>
          <a:prstGeom prst="roundRect">
            <a:avLst>
              <a:gd name="adj" fmla="val 50000"/>
            </a:avLst>
          </a:prstGeom>
          <a:solidFill>
            <a:srgbClr val="FF96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667675" y="4376827"/>
            <a:ext cx="1867108" cy="576000"/>
          </a:xfrm>
          <a:prstGeom prst="roundRect">
            <a:avLst>
              <a:gd name="adj" fmla="val 50000"/>
            </a:avLst>
          </a:prstGeom>
          <a:solidFill>
            <a:srgbClr val="F17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2145773" y="4376827"/>
            <a:ext cx="458172" cy="576000"/>
          </a:xfrm>
          <a:prstGeom prst="rect">
            <a:avLst/>
          </a:prstGeom>
          <a:solidFill>
            <a:srgbClr val="F17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667675" y="5074809"/>
            <a:ext cx="6440224" cy="576000"/>
          </a:xfrm>
          <a:prstGeom prst="roundRect">
            <a:avLst>
              <a:gd name="adj" fmla="val 50000"/>
            </a:avLst>
          </a:prstGeom>
          <a:solidFill>
            <a:srgbClr val="FF96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667675" y="5074809"/>
            <a:ext cx="1867108" cy="576000"/>
          </a:xfrm>
          <a:prstGeom prst="roundRect">
            <a:avLst>
              <a:gd name="adj" fmla="val 50000"/>
            </a:avLst>
          </a:prstGeom>
          <a:solidFill>
            <a:srgbClr val="F17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2145773" y="5074809"/>
            <a:ext cx="458172" cy="576000"/>
          </a:xfrm>
          <a:prstGeom prst="rect">
            <a:avLst/>
          </a:prstGeom>
          <a:solidFill>
            <a:srgbClr val="F17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角丸四角形 31"/>
          <p:cNvSpPr/>
          <p:nvPr/>
        </p:nvSpPr>
        <p:spPr>
          <a:xfrm>
            <a:off x="1933435" y="573425"/>
            <a:ext cx="3862931" cy="446738"/>
          </a:xfrm>
          <a:prstGeom prst="roundRect">
            <a:avLst>
              <a:gd name="adj" fmla="val 50000"/>
            </a:avLst>
          </a:prstGeom>
          <a:solidFill>
            <a:srgbClr val="F17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/>
              <a:t>初心者大歓迎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67675" y="6085506"/>
            <a:ext cx="2526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rgbClr val="AEB467"/>
                </a:solidFill>
                <a:effectLst>
                  <a:glow rad="203200">
                    <a:schemeClr val="bg1"/>
                  </a:glow>
                </a:effectLst>
              </a:rPr>
              <a:t>こんな教室です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667675" y="6694844"/>
            <a:ext cx="3197226" cy="534386"/>
          </a:xfrm>
          <a:prstGeom prst="roundRect">
            <a:avLst>
              <a:gd name="adj" fmla="val 3867"/>
            </a:avLst>
          </a:prstGeom>
          <a:solidFill>
            <a:srgbClr val="AEB4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bg1"/>
                </a:solidFill>
              </a:rPr>
              <a:t>1</a:t>
            </a:r>
            <a:r>
              <a:rPr kumimoji="1" lang="ja-JP" altLang="en-US" sz="1600" b="1" dirty="0">
                <a:solidFill>
                  <a:schemeClr val="bg1"/>
                </a:solidFill>
              </a:rPr>
              <a:t>クラス</a:t>
            </a:r>
            <a:r>
              <a:rPr kumimoji="1" lang="en-US" altLang="ja-JP" sz="1600" b="1" dirty="0">
                <a:solidFill>
                  <a:schemeClr val="bg1"/>
                </a:solidFill>
              </a:rPr>
              <a:t>3</a:t>
            </a:r>
            <a:r>
              <a:rPr kumimoji="1" lang="ja-JP" altLang="en-US" sz="1600" b="1" dirty="0">
                <a:solidFill>
                  <a:schemeClr val="bg1"/>
                </a:solidFill>
              </a:rPr>
              <a:t>人の少人数制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61219" y="4464121"/>
            <a:ext cx="1636987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effectLst/>
              </a:rPr>
              <a:t>学生コース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61220" y="5162975"/>
            <a:ext cx="163698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effectLst/>
              </a:rPr>
              <a:t>社会人コース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692959" y="4466859"/>
            <a:ext cx="416171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effectLst/>
              </a:rPr>
              <a:t>毎週月曜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18:00 </a:t>
            </a:r>
            <a:r>
              <a:rPr lang="mr-IN" altLang="ja-JP" sz="2000" b="1" dirty="0">
                <a:solidFill>
                  <a:schemeClr val="bg1"/>
                </a:solidFill>
                <a:effectLst/>
              </a:rPr>
              <a:t>–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19:00 </a:t>
            </a:r>
            <a:r>
              <a:rPr lang="ja-JP" altLang="en-US" sz="2000" b="1" dirty="0">
                <a:solidFill>
                  <a:schemeClr val="bg1"/>
                </a:solidFill>
                <a:effectLst/>
              </a:rPr>
              <a:t>月額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7,500</a:t>
            </a:r>
            <a:r>
              <a:rPr lang="ja-JP" altLang="en-US" sz="2000" b="1" dirty="0">
                <a:solidFill>
                  <a:schemeClr val="bg1"/>
                </a:solidFill>
                <a:effectLst/>
              </a:rPr>
              <a:t>円</a:t>
            </a:r>
            <a:endParaRPr kumimoji="1" lang="ja-JP" altLang="en-US" sz="20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692959" y="5162975"/>
            <a:ext cx="416171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effectLst/>
              </a:rPr>
              <a:t>毎週水曜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19:00 </a:t>
            </a:r>
            <a:r>
              <a:rPr lang="mr-IN" altLang="ja-JP" sz="2000" b="1" dirty="0">
                <a:solidFill>
                  <a:schemeClr val="bg1"/>
                </a:solidFill>
                <a:effectLst/>
              </a:rPr>
              <a:t>–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20:30 </a:t>
            </a:r>
            <a:r>
              <a:rPr lang="ja-JP" altLang="en-US" sz="2000" b="1" dirty="0">
                <a:solidFill>
                  <a:schemeClr val="bg1"/>
                </a:solidFill>
                <a:effectLst/>
              </a:rPr>
              <a:t>月額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8,500</a:t>
            </a:r>
            <a:r>
              <a:rPr lang="ja-JP" altLang="en-US" sz="2000" b="1" dirty="0">
                <a:solidFill>
                  <a:schemeClr val="bg1"/>
                </a:solidFill>
                <a:effectLst/>
              </a:rPr>
              <a:t>円</a:t>
            </a:r>
            <a:endParaRPr kumimoji="1" lang="ja-JP" altLang="en-US" sz="20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667675" y="7283994"/>
            <a:ext cx="3197226" cy="534386"/>
          </a:xfrm>
          <a:prstGeom prst="roundRect">
            <a:avLst>
              <a:gd name="adj" fmla="val 3867"/>
            </a:avLst>
          </a:prstGeom>
          <a:solidFill>
            <a:srgbClr val="AEB4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</a:rPr>
              <a:t>講師全員ネイティブスピーカー</a:t>
            </a:r>
          </a:p>
        </p:txBody>
      </p:sp>
      <p:sp>
        <p:nvSpPr>
          <p:cNvPr id="40" name="角丸四角形 39"/>
          <p:cNvSpPr/>
          <p:nvPr/>
        </p:nvSpPr>
        <p:spPr>
          <a:xfrm>
            <a:off x="3912461" y="6698738"/>
            <a:ext cx="3197226" cy="534386"/>
          </a:xfrm>
          <a:prstGeom prst="roundRect">
            <a:avLst>
              <a:gd name="adj" fmla="val 3867"/>
            </a:avLst>
          </a:prstGeom>
          <a:solidFill>
            <a:srgbClr val="AEB4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</a:rPr>
              <a:t>個人レッスン対応可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3912461" y="7287888"/>
            <a:ext cx="3197226" cy="534386"/>
          </a:xfrm>
          <a:prstGeom prst="roundRect">
            <a:avLst>
              <a:gd name="adj" fmla="val 3867"/>
            </a:avLst>
          </a:prstGeom>
          <a:solidFill>
            <a:srgbClr val="AEB4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</a:rPr>
              <a:t>基礎力</a:t>
            </a:r>
            <a:r>
              <a:rPr lang="en-US" altLang="ja-JP" sz="1600" b="1" dirty="0">
                <a:solidFill>
                  <a:schemeClr val="bg1"/>
                </a:solidFill>
              </a:rPr>
              <a:t>UP </a:t>
            </a:r>
            <a:r>
              <a:rPr lang="ja-JP" altLang="en-US" sz="1600" b="1" dirty="0">
                <a:solidFill>
                  <a:schemeClr val="bg1"/>
                </a:solidFill>
              </a:rPr>
              <a:t>オリジナルテキスト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" y="8417512"/>
            <a:ext cx="7775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effectLst/>
              </a:rPr>
              <a:t>まずは無料体験レッスンから！</a:t>
            </a:r>
            <a:r>
              <a:rPr kumimoji="1" lang="en-US" altLang="ja-JP" sz="2000" b="1" dirty="0">
                <a:solidFill>
                  <a:schemeClr val="bg1"/>
                </a:solidFill>
                <a:effectLst/>
              </a:rPr>
              <a:t> </a:t>
            </a:r>
            <a:r>
              <a:rPr kumimoji="1" lang="ja-JP" altLang="en-US" sz="2000" b="1" dirty="0">
                <a:solidFill>
                  <a:schemeClr val="bg1"/>
                </a:solidFill>
                <a:effectLst/>
              </a:rPr>
              <a:t>お気軽にお電話ください。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73153808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185</Words>
  <Application>Microsoft Office PowerPoint</Application>
  <PresentationFormat>ユーザー設定</PresentationFormat>
  <Paragraphs>37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2018-01-31T11:02:09Z</dcterms:created>
  <dcterms:modified xsi:type="dcterms:W3CDTF">2018-01-31T11:02:11Z</dcterms:modified>
</cp:coreProperties>
</file>