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C21F"/>
    <a:srgbClr val="F29600"/>
    <a:srgbClr val="F70025"/>
    <a:srgbClr val="2A85FF"/>
    <a:srgbClr val="C6011F"/>
    <a:srgbClr val="2672DA"/>
    <a:srgbClr val="47A3DB"/>
    <a:srgbClr val="1D54A0"/>
    <a:srgbClr val="EECBBD"/>
    <a:srgbClr val="FF96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88" autoAdjust="0"/>
    <p:restoredTop sz="86418"/>
  </p:normalViewPr>
  <p:slideViewPr>
    <p:cSldViewPr snapToGrid="0">
      <p:cViewPr>
        <p:scale>
          <a:sx n="39" d="100"/>
          <a:sy n="39" d="100"/>
        </p:scale>
        <p:origin x="4184" y="129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C02A1FC3-05BC-3540-AB9C-030900FEC0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0" t="46633" b="-12305"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51F7D18-D59F-AB4D-A44B-707A5E591AAF}"/>
              </a:ext>
            </a:extLst>
          </p:cNvPr>
          <p:cNvSpPr/>
          <p:nvPr/>
        </p:nvSpPr>
        <p:spPr>
          <a:xfrm>
            <a:off x="0" y="8863990"/>
            <a:ext cx="7775575" cy="2043723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985162"/>
            <a:ext cx="7775575" cy="2444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5823" y="1307041"/>
            <a:ext cx="63530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chemeClr val="bg1"/>
                </a:solidFill>
                <a:effectLst>
                  <a:glow rad="152400">
                    <a:srgbClr val="8DC21F"/>
                  </a:glow>
                </a:effectLst>
              </a:rPr>
              <a:t>パソコン教室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947333" y="586317"/>
            <a:ext cx="3810000" cy="548217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初心者・シニアの方でも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75823" y="2764175"/>
            <a:ext cx="5501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</a:rPr>
              <a:t>ここにパソコン教室の説明文を入力してください。</a:t>
            </a:r>
            <a:r>
              <a:rPr lang="ja-JP" altLang="en-US" sz="1800" b="1" dirty="0">
                <a:solidFill>
                  <a:schemeClr val="bg1"/>
                </a:solidFill>
              </a:rPr>
              <a:t>ここにパソコン教室の説明文を入力してください。ここにパソコン教室の説明文を入力してください。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990393" y="4181248"/>
            <a:ext cx="2109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8DC21F"/>
                </a:solidFill>
              </a:rPr>
              <a:t>個別レッスン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990392" y="4425267"/>
            <a:ext cx="1738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>
                <a:solidFill>
                  <a:srgbClr val="8DC21F"/>
                </a:solidFill>
                <a:latin typeface="+mn-ea"/>
              </a:rPr>
              <a:t>1</a:t>
            </a:r>
            <a:r>
              <a:rPr lang="ja-JP" altLang="en-US" sz="4000" b="1" dirty="0">
                <a:solidFill>
                  <a:srgbClr val="8DC21F"/>
                </a:solidFill>
                <a:latin typeface="+mn-ea"/>
              </a:rPr>
              <a:t>時間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366418" y="4181248"/>
            <a:ext cx="27246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spc="-150" dirty="0">
                <a:solidFill>
                  <a:srgbClr val="8DC21F"/>
                </a:solidFill>
                <a:latin typeface="+mn-ea"/>
              </a:rPr>
              <a:t>1,000</a:t>
            </a:r>
            <a:r>
              <a:rPr lang="ja-JP" altLang="en-US" sz="6000" b="1" spc="-150" dirty="0">
                <a:solidFill>
                  <a:srgbClr val="8DC21F"/>
                </a:solidFill>
                <a:latin typeface="+mn-ea"/>
              </a:rPr>
              <a:t>円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00601" y="4489024"/>
            <a:ext cx="723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8DC21F"/>
                </a:solidFill>
                <a:latin typeface="+mn-ea"/>
              </a:rPr>
              <a:t>〜</a:t>
            </a:r>
            <a:endParaRPr lang="ja-JP" altLang="en-US" sz="2800" b="1" dirty="0">
              <a:solidFill>
                <a:srgbClr val="8DC21F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118984" y="5229740"/>
            <a:ext cx="39721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rgbClr val="8DC21F"/>
                </a:solidFill>
                <a:effectLst/>
              </a:rPr>
              <a:t>ここにパソコン教室の説明文を入力してください。</a:t>
            </a:r>
            <a:r>
              <a:rPr lang="ja-JP" altLang="en-US" sz="1600" b="1" dirty="0">
                <a:solidFill>
                  <a:srgbClr val="8DC21F"/>
                </a:solidFill>
              </a:rPr>
              <a:t>ここにパソコン教室の説明文を入力してください。ここにパソコン教室の説明文を入力してください。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675823" y="6714655"/>
            <a:ext cx="6353022" cy="548217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675823" y="6714655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62716" y="6714655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022377" y="6774420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>
                <a:solidFill>
                  <a:srgbClr val="F29600"/>
                </a:solidFill>
              </a:rPr>
              <a:t>POINT 1</a:t>
            </a:r>
            <a:endParaRPr lang="ja-JP" altLang="en-US" sz="2400" b="1" dirty="0">
              <a:solidFill>
                <a:srgbClr val="F29600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719775" y="6774420"/>
            <a:ext cx="4309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29600"/>
                </a:solidFill>
              </a:rPr>
              <a:t>入会金</a:t>
            </a:r>
            <a:r>
              <a:rPr lang="en-US" altLang="ja-JP" sz="2400" b="1" dirty="0">
                <a:solidFill>
                  <a:srgbClr val="F29600"/>
                </a:solidFill>
              </a:rPr>
              <a:t>3,600</a:t>
            </a:r>
            <a:r>
              <a:rPr lang="ja-JP" altLang="en-US" sz="2400" b="1" dirty="0">
                <a:solidFill>
                  <a:srgbClr val="F29600"/>
                </a:solidFill>
              </a:rPr>
              <a:t>円が今なら無料</a:t>
            </a:r>
          </a:p>
        </p:txBody>
      </p:sp>
      <p:sp>
        <p:nvSpPr>
          <p:cNvPr id="61" name="角丸四角形 60"/>
          <p:cNvSpPr/>
          <p:nvPr/>
        </p:nvSpPr>
        <p:spPr>
          <a:xfrm>
            <a:off x="675823" y="7490269"/>
            <a:ext cx="6353022" cy="548217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675823" y="7490269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2062716" y="7490269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022377" y="7550034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29600"/>
                </a:solidFill>
              </a:rPr>
              <a:t>POINT 2</a:t>
            </a:r>
            <a:endParaRPr lang="ja-JP" altLang="en-US" sz="2400" b="1" dirty="0">
              <a:solidFill>
                <a:srgbClr val="F2960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719775" y="7550034"/>
            <a:ext cx="3980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29600"/>
                </a:solidFill>
              </a:rPr>
              <a:t>テキストを無料プレゼント</a:t>
            </a:r>
          </a:p>
        </p:txBody>
      </p:sp>
      <p:sp>
        <p:nvSpPr>
          <p:cNvPr id="66" name="角丸四角形 65"/>
          <p:cNvSpPr/>
          <p:nvPr/>
        </p:nvSpPr>
        <p:spPr>
          <a:xfrm>
            <a:off x="675823" y="8201469"/>
            <a:ext cx="6353022" cy="548217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675823" y="8201469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062716" y="8201469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022377" y="8261234"/>
            <a:ext cx="1340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29600"/>
                </a:solidFill>
              </a:rPr>
              <a:t>POINT 3</a:t>
            </a:r>
            <a:endParaRPr lang="ja-JP" altLang="en-US" sz="2400" b="1" dirty="0">
              <a:solidFill>
                <a:srgbClr val="F29600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719775" y="8261234"/>
            <a:ext cx="3980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29600"/>
                </a:solidFill>
              </a:rPr>
              <a:t>iPad</a:t>
            </a:r>
            <a:r>
              <a:rPr lang="ja-JP" altLang="en-US" sz="2400" b="1" dirty="0">
                <a:solidFill>
                  <a:srgbClr val="F29600"/>
                </a:solidFill>
              </a:rPr>
              <a:t>が抽選で</a:t>
            </a:r>
            <a:r>
              <a:rPr lang="en-US" altLang="ja-JP" sz="2400" b="1" dirty="0">
                <a:solidFill>
                  <a:srgbClr val="F29600"/>
                </a:solidFill>
              </a:rPr>
              <a:t>3</a:t>
            </a:r>
            <a:r>
              <a:rPr lang="ja-JP" altLang="en-US" sz="2400" b="1" dirty="0">
                <a:solidFill>
                  <a:srgbClr val="F29600"/>
                </a:solidFill>
              </a:rPr>
              <a:t>名様に当たる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41338" y="9154309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パソコン教室のアスクル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657344" y="9193510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入力してください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A084580-C1E0-F545-8A5C-2C222A873D72}"/>
              </a:ext>
            </a:extLst>
          </p:cNvPr>
          <p:cNvSpPr txBox="1"/>
          <p:nvPr/>
        </p:nvSpPr>
        <p:spPr>
          <a:xfrm>
            <a:off x="341338" y="9638012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A5AE3E0-0E9A-C243-96BB-5FAB2C51A2E8}"/>
              </a:ext>
            </a:extLst>
          </p:cNvPr>
          <p:cNvSpPr txBox="1"/>
          <p:nvPr/>
        </p:nvSpPr>
        <p:spPr>
          <a:xfrm>
            <a:off x="337971" y="9927569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359900F-A2A7-2046-9C23-51D3A7EA7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72" y="4178599"/>
            <a:ext cx="2561327" cy="226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2851</TotalTime>
  <Words>239</Words>
  <Application>Microsoft Macintosh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235</cp:revision>
  <cp:lastPrinted>2013-08-08T08:23:13Z</cp:lastPrinted>
  <dcterms:created xsi:type="dcterms:W3CDTF">2013-08-08T01:25:55Z</dcterms:created>
  <dcterms:modified xsi:type="dcterms:W3CDTF">2018-02-03T15:43:25Z</dcterms:modified>
</cp:coreProperties>
</file>