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5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DC21F"/>
    <a:srgbClr val="F29600"/>
    <a:srgbClr val="F70025"/>
    <a:srgbClr val="2A85FF"/>
    <a:srgbClr val="C6011F"/>
    <a:srgbClr val="2672DA"/>
    <a:srgbClr val="47A3DB"/>
    <a:srgbClr val="1D54A0"/>
    <a:srgbClr val="EECBBD"/>
    <a:srgbClr val="FF963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488" autoAdjust="0"/>
    <p:restoredTop sz="86418"/>
  </p:normalViewPr>
  <p:slideViewPr>
    <p:cSldViewPr snapToGrid="0">
      <p:cViewPr>
        <p:scale>
          <a:sx n="39" d="100"/>
          <a:sy n="39" d="100"/>
        </p:scale>
        <p:origin x="4184" y="1296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91" d="100"/>
          <a:sy n="91" d="100"/>
        </p:scale>
        <p:origin x="4472" y="20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8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1" name="図 30">
            <a:extLst>
              <a:ext uri="{FF2B5EF4-FFF2-40B4-BE49-F238E27FC236}">
                <a16:creationId xmlns:a16="http://schemas.microsoft.com/office/drawing/2014/main" id="{C02A1FC3-05BC-3540-AB9C-030900FEC0C1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8400" t="46633" b="-12305"/>
          <a:stretch/>
        </p:blipFill>
        <p:spPr>
          <a:xfrm>
            <a:off x="0" y="0"/>
            <a:ext cx="7775575" cy="10907713"/>
          </a:xfrm>
          <a:prstGeom prst="rect">
            <a:avLst/>
          </a:prstGeom>
        </p:spPr>
      </p:pic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751F7D18-D59F-AB4D-A44B-707A5E591AAF}"/>
              </a:ext>
            </a:extLst>
          </p:cNvPr>
          <p:cNvSpPr/>
          <p:nvPr/>
        </p:nvSpPr>
        <p:spPr>
          <a:xfrm>
            <a:off x="0" y="8863990"/>
            <a:ext cx="7775575" cy="2043723"/>
          </a:xfrm>
          <a:prstGeom prst="rect">
            <a:avLst/>
          </a:prstGeom>
          <a:solidFill>
            <a:srgbClr val="8DC21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/>
          <p:cNvSpPr/>
          <p:nvPr/>
        </p:nvSpPr>
        <p:spPr>
          <a:xfrm>
            <a:off x="0" y="3985162"/>
            <a:ext cx="7775575" cy="244420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75823" y="1307041"/>
            <a:ext cx="635302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8800" b="1" dirty="0">
                <a:solidFill>
                  <a:schemeClr val="bg1"/>
                </a:solidFill>
                <a:effectLst>
                  <a:glow rad="152400">
                    <a:srgbClr val="8DC21F"/>
                  </a:glow>
                </a:effectLst>
              </a:rPr>
              <a:t>パソコン教室</a:t>
            </a:r>
          </a:p>
        </p:txBody>
      </p:sp>
      <p:sp>
        <p:nvSpPr>
          <p:cNvPr id="8" name="角丸四角形 7"/>
          <p:cNvSpPr/>
          <p:nvPr/>
        </p:nvSpPr>
        <p:spPr>
          <a:xfrm>
            <a:off x="1947333" y="586317"/>
            <a:ext cx="3810000" cy="548217"/>
          </a:xfrm>
          <a:prstGeom prst="roundRect">
            <a:avLst>
              <a:gd name="adj" fmla="val 50000"/>
            </a:avLst>
          </a:prstGeom>
          <a:solidFill>
            <a:srgbClr val="8DC21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初心者・シニアの方でも</a:t>
            </a: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675823" y="2764175"/>
            <a:ext cx="550163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800" b="1" dirty="0">
                <a:solidFill>
                  <a:schemeClr val="bg1"/>
                </a:solidFill>
                <a:effectLst/>
              </a:rPr>
              <a:t>ここにパソコン教室の説明文を入力してください。</a:t>
            </a:r>
            <a:r>
              <a:rPr lang="ja-JP" altLang="en-US" sz="1800" b="1" dirty="0">
                <a:solidFill>
                  <a:schemeClr val="bg1"/>
                </a:solidFill>
              </a:rPr>
              <a:t>ここにパソコン教室の説明文を入力してください。ここにパソコン教室の説明文を入力してください。</a:t>
            </a:r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2990393" y="4181248"/>
            <a:ext cx="210971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b="1" dirty="0">
                <a:solidFill>
                  <a:srgbClr val="8DC21F"/>
                </a:solidFill>
              </a:rPr>
              <a:t>個別レッスン</a:t>
            </a: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2990392" y="4425267"/>
            <a:ext cx="173891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4000" b="1" dirty="0">
                <a:solidFill>
                  <a:srgbClr val="8DC21F"/>
                </a:solidFill>
                <a:latin typeface="+mn-ea"/>
              </a:rPr>
              <a:t>1</a:t>
            </a:r>
            <a:r>
              <a:rPr lang="ja-JP" altLang="en-US" sz="4000" b="1" dirty="0">
                <a:solidFill>
                  <a:srgbClr val="8DC21F"/>
                </a:solidFill>
                <a:latin typeface="+mn-ea"/>
              </a:rPr>
              <a:t>時間</a:t>
            </a:r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4366418" y="4181248"/>
            <a:ext cx="272467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6000" b="1" spc="-150" dirty="0">
                <a:solidFill>
                  <a:srgbClr val="8DC21F"/>
                </a:solidFill>
                <a:latin typeface="+mn-ea"/>
              </a:rPr>
              <a:t>1,000</a:t>
            </a:r>
            <a:r>
              <a:rPr lang="ja-JP" altLang="en-US" sz="6000" b="1" spc="-150" dirty="0">
                <a:solidFill>
                  <a:srgbClr val="8DC21F"/>
                </a:solidFill>
                <a:latin typeface="+mn-ea"/>
              </a:rPr>
              <a:t>円</a:t>
            </a:r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6700601" y="4489024"/>
            <a:ext cx="72382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b="1" dirty="0">
                <a:solidFill>
                  <a:srgbClr val="8DC21F"/>
                </a:solidFill>
                <a:latin typeface="+mn-ea"/>
              </a:rPr>
              <a:t>〜</a:t>
            </a:r>
            <a:endParaRPr lang="ja-JP" altLang="en-US" sz="2800" b="1" dirty="0">
              <a:solidFill>
                <a:srgbClr val="8DC21F"/>
              </a:solidFill>
              <a:latin typeface="+mn-ea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3118984" y="5229740"/>
            <a:ext cx="3972105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b="1" dirty="0">
                <a:solidFill>
                  <a:srgbClr val="8DC21F"/>
                </a:solidFill>
                <a:effectLst/>
              </a:rPr>
              <a:t>ここにパソコン教室の説明文を入力してください。</a:t>
            </a:r>
            <a:r>
              <a:rPr lang="ja-JP" altLang="en-US" sz="1600" b="1" dirty="0">
                <a:solidFill>
                  <a:srgbClr val="8DC21F"/>
                </a:solidFill>
              </a:rPr>
              <a:t>ここにパソコン教室の説明文を入力してください。ここにパソコン教室の説明文を入力してください。</a:t>
            </a:r>
          </a:p>
        </p:txBody>
      </p:sp>
      <p:sp>
        <p:nvSpPr>
          <p:cNvPr id="50" name="角丸四角形 49"/>
          <p:cNvSpPr/>
          <p:nvPr/>
        </p:nvSpPr>
        <p:spPr>
          <a:xfrm>
            <a:off x="675823" y="6714655"/>
            <a:ext cx="6353022" cy="548217"/>
          </a:xfrm>
          <a:prstGeom prst="roundRect">
            <a:avLst>
              <a:gd name="adj" fmla="val 50000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rgbClr val="FFFF00"/>
              </a:solidFill>
            </a:endParaRPr>
          </a:p>
        </p:txBody>
      </p:sp>
      <p:sp>
        <p:nvSpPr>
          <p:cNvPr id="51" name="角丸四角形 50"/>
          <p:cNvSpPr/>
          <p:nvPr/>
        </p:nvSpPr>
        <p:spPr>
          <a:xfrm>
            <a:off x="675823" y="6714655"/>
            <a:ext cx="1824490" cy="548217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rgbClr val="FFFF00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2062716" y="6714655"/>
            <a:ext cx="437597" cy="54821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1022377" y="6774420"/>
            <a:ext cx="134035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400" b="1">
                <a:solidFill>
                  <a:srgbClr val="F29600"/>
                </a:solidFill>
              </a:rPr>
              <a:t>POINT 1</a:t>
            </a:r>
            <a:endParaRPr lang="ja-JP" altLang="en-US" sz="2400" b="1" dirty="0">
              <a:solidFill>
                <a:srgbClr val="F29600"/>
              </a:solidFill>
            </a:endParaRPr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2719775" y="6774420"/>
            <a:ext cx="430907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b="1" dirty="0">
                <a:solidFill>
                  <a:srgbClr val="F29600"/>
                </a:solidFill>
              </a:rPr>
              <a:t>入会金</a:t>
            </a:r>
            <a:r>
              <a:rPr lang="en-US" altLang="ja-JP" sz="2400" b="1" dirty="0">
                <a:solidFill>
                  <a:srgbClr val="F29600"/>
                </a:solidFill>
              </a:rPr>
              <a:t>3,600</a:t>
            </a:r>
            <a:r>
              <a:rPr lang="ja-JP" altLang="en-US" sz="2400" b="1" dirty="0">
                <a:solidFill>
                  <a:srgbClr val="F29600"/>
                </a:solidFill>
              </a:rPr>
              <a:t>円が今なら無料</a:t>
            </a:r>
          </a:p>
        </p:txBody>
      </p:sp>
      <p:sp>
        <p:nvSpPr>
          <p:cNvPr id="61" name="角丸四角形 60"/>
          <p:cNvSpPr/>
          <p:nvPr/>
        </p:nvSpPr>
        <p:spPr>
          <a:xfrm>
            <a:off x="675823" y="7490269"/>
            <a:ext cx="6353022" cy="548217"/>
          </a:xfrm>
          <a:prstGeom prst="roundRect">
            <a:avLst>
              <a:gd name="adj" fmla="val 50000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rgbClr val="FFFF00"/>
              </a:solidFill>
            </a:endParaRPr>
          </a:p>
        </p:txBody>
      </p:sp>
      <p:sp>
        <p:nvSpPr>
          <p:cNvPr id="62" name="角丸四角形 61"/>
          <p:cNvSpPr/>
          <p:nvPr/>
        </p:nvSpPr>
        <p:spPr>
          <a:xfrm>
            <a:off x="675823" y="7490269"/>
            <a:ext cx="1824490" cy="548217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rgbClr val="FFFF00"/>
              </a:solidFill>
            </a:endParaRPr>
          </a:p>
        </p:txBody>
      </p:sp>
      <p:sp>
        <p:nvSpPr>
          <p:cNvPr id="63" name="正方形/長方形 62"/>
          <p:cNvSpPr/>
          <p:nvPr/>
        </p:nvSpPr>
        <p:spPr>
          <a:xfrm>
            <a:off x="2062716" y="7490269"/>
            <a:ext cx="437597" cy="54821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1022377" y="7550034"/>
            <a:ext cx="134035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400" b="1" dirty="0">
                <a:solidFill>
                  <a:srgbClr val="F29600"/>
                </a:solidFill>
              </a:rPr>
              <a:t>POINT 2</a:t>
            </a:r>
            <a:endParaRPr lang="ja-JP" altLang="en-US" sz="2400" b="1" dirty="0">
              <a:solidFill>
                <a:srgbClr val="F29600"/>
              </a:solidFill>
            </a:endParaRPr>
          </a:p>
        </p:txBody>
      </p:sp>
      <p:sp>
        <p:nvSpPr>
          <p:cNvPr id="65" name="テキスト ボックス 64"/>
          <p:cNvSpPr txBox="1"/>
          <p:nvPr/>
        </p:nvSpPr>
        <p:spPr>
          <a:xfrm>
            <a:off x="2719775" y="7550034"/>
            <a:ext cx="39808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b="1" dirty="0">
                <a:solidFill>
                  <a:srgbClr val="F29600"/>
                </a:solidFill>
              </a:rPr>
              <a:t>テキストを無料プレゼント</a:t>
            </a:r>
          </a:p>
        </p:txBody>
      </p:sp>
      <p:sp>
        <p:nvSpPr>
          <p:cNvPr id="66" name="角丸四角形 65"/>
          <p:cNvSpPr/>
          <p:nvPr/>
        </p:nvSpPr>
        <p:spPr>
          <a:xfrm>
            <a:off x="675823" y="8201469"/>
            <a:ext cx="6353022" cy="548217"/>
          </a:xfrm>
          <a:prstGeom prst="roundRect">
            <a:avLst>
              <a:gd name="adj" fmla="val 50000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rgbClr val="FFFF00"/>
              </a:solidFill>
            </a:endParaRPr>
          </a:p>
        </p:txBody>
      </p:sp>
      <p:sp>
        <p:nvSpPr>
          <p:cNvPr id="67" name="角丸四角形 66"/>
          <p:cNvSpPr/>
          <p:nvPr/>
        </p:nvSpPr>
        <p:spPr>
          <a:xfrm>
            <a:off x="675823" y="8201469"/>
            <a:ext cx="1824490" cy="548217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rgbClr val="FFFF00"/>
              </a:solidFill>
            </a:endParaRPr>
          </a:p>
        </p:txBody>
      </p:sp>
      <p:sp>
        <p:nvSpPr>
          <p:cNvPr id="68" name="正方形/長方形 67"/>
          <p:cNvSpPr/>
          <p:nvPr/>
        </p:nvSpPr>
        <p:spPr>
          <a:xfrm>
            <a:off x="2062716" y="8201469"/>
            <a:ext cx="437597" cy="54821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1022377" y="8261234"/>
            <a:ext cx="134035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400" b="1" dirty="0">
                <a:solidFill>
                  <a:srgbClr val="F29600"/>
                </a:solidFill>
              </a:rPr>
              <a:t>POINT 3</a:t>
            </a:r>
            <a:endParaRPr lang="ja-JP" altLang="en-US" sz="2400" b="1" dirty="0">
              <a:solidFill>
                <a:srgbClr val="F29600"/>
              </a:solidFill>
            </a:endParaRPr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2719775" y="8261234"/>
            <a:ext cx="39808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400" b="1" dirty="0">
                <a:solidFill>
                  <a:srgbClr val="F29600"/>
                </a:solidFill>
              </a:rPr>
              <a:t>iPad</a:t>
            </a:r>
            <a:r>
              <a:rPr lang="ja-JP" altLang="en-US" sz="2400" b="1" dirty="0">
                <a:solidFill>
                  <a:srgbClr val="F29600"/>
                </a:solidFill>
              </a:rPr>
              <a:t>が抽選で</a:t>
            </a:r>
            <a:r>
              <a:rPr lang="en-US" altLang="ja-JP" sz="2400" b="1" dirty="0">
                <a:solidFill>
                  <a:srgbClr val="F29600"/>
                </a:solidFill>
              </a:rPr>
              <a:t>3</a:t>
            </a:r>
            <a:r>
              <a:rPr lang="ja-JP" altLang="en-US" sz="2400" b="1" dirty="0">
                <a:solidFill>
                  <a:srgbClr val="F29600"/>
                </a:solidFill>
              </a:rPr>
              <a:t>名様に当たる</a:t>
            </a: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341338" y="9154309"/>
            <a:ext cx="43160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パソコン教室のアスクル</a:t>
            </a:r>
            <a:endParaRPr kumimoji="1" lang="ja-JP" altLang="en-US" sz="24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5" name="角丸四角形 74"/>
          <p:cNvSpPr/>
          <p:nvPr/>
        </p:nvSpPr>
        <p:spPr>
          <a:xfrm>
            <a:off x="4657344" y="9193510"/>
            <a:ext cx="2656463" cy="1376362"/>
          </a:xfrm>
          <a:prstGeom prst="roundRect">
            <a:avLst>
              <a:gd name="adj" fmla="val 351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ここに地図を</a:t>
            </a:r>
            <a:endParaRPr lang="en-US" altLang="ja-JP" dirty="0"/>
          </a:p>
          <a:p>
            <a:pPr algn="ctr"/>
            <a:r>
              <a:rPr lang="ja-JP" altLang="en-US" dirty="0"/>
              <a:t>入力してください</a:t>
            </a: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9A084580-C1E0-F545-8A5C-2C222A873D72}"/>
              </a:ext>
            </a:extLst>
          </p:cNvPr>
          <p:cNvSpPr txBox="1"/>
          <p:nvPr/>
        </p:nvSpPr>
        <p:spPr>
          <a:xfrm>
            <a:off x="341338" y="9638012"/>
            <a:ext cx="431600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  <a:latin typeface="+mj-ea"/>
              </a:rPr>
              <a:t>東京都江東区豊洲 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</a:rPr>
              <a:t>3-2-3</a:t>
            </a:r>
            <a:endParaRPr lang="ja-JP" altLang="en-US" sz="1600" b="1" dirty="0">
              <a:solidFill>
                <a:schemeClr val="bg1"/>
              </a:solidFill>
              <a:latin typeface="+mj-ea"/>
            </a:endParaRP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BA5AE3E0-0E9A-C243-96BB-5FAB2C51A2E8}"/>
              </a:ext>
            </a:extLst>
          </p:cNvPr>
          <p:cNvSpPr txBox="1"/>
          <p:nvPr/>
        </p:nvSpPr>
        <p:spPr>
          <a:xfrm>
            <a:off x="337971" y="9927569"/>
            <a:ext cx="431937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solidFill>
                  <a:srgbClr val="FFC000"/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</a:rPr>
              <a:t>☎ </a:t>
            </a:r>
            <a:r>
              <a:rPr lang="en-US" altLang="ja-JP" sz="4000" b="1" dirty="0">
                <a:solidFill>
                  <a:srgbClr val="FFC000"/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</a:rPr>
              <a:t>03-1234-1111</a:t>
            </a:r>
            <a:endParaRPr kumimoji="1" lang="ja-JP" altLang="en-US" sz="4000" b="1" dirty="0">
              <a:solidFill>
                <a:srgbClr val="FFC000"/>
              </a:solidFill>
              <a:effectLst>
                <a:glow rad="101600">
                  <a:schemeClr val="bg1"/>
                </a:glow>
              </a:effectLst>
              <a:latin typeface="+mj-ea"/>
              <a:ea typeface="+mj-ea"/>
            </a:endParaRPr>
          </a:p>
        </p:txBody>
      </p:sp>
      <p:pic>
        <p:nvPicPr>
          <p:cNvPr id="3" name="図 2">
            <a:extLst>
              <a:ext uri="{FF2B5EF4-FFF2-40B4-BE49-F238E27FC236}">
                <a16:creationId xmlns:a16="http://schemas.microsoft.com/office/drawing/2014/main" id="{E359900F-A2A7-2046-9C23-51D3A7EA707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4572" y="4178599"/>
            <a:ext cx="2561327" cy="22637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06884611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2851</TotalTime>
  <Words>239</Words>
  <Application>Microsoft Macintosh PowerPoint</Application>
  <PresentationFormat>ユーザー設定</PresentationFormat>
  <Paragraphs>37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235</cp:revision>
  <cp:lastPrinted>2013-08-08T08:23:13Z</cp:lastPrinted>
  <dcterms:created xsi:type="dcterms:W3CDTF">2013-08-08T01:25:55Z</dcterms:created>
  <dcterms:modified xsi:type="dcterms:W3CDTF">2018-02-03T15:43:25Z</dcterms:modified>
</cp:coreProperties>
</file>