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C21F"/>
    <a:srgbClr val="FF9FC3"/>
    <a:srgbClr val="FF82A4"/>
    <a:srgbClr val="EB7695"/>
    <a:srgbClr val="F29600"/>
    <a:srgbClr val="F70025"/>
    <a:srgbClr val="2A85FF"/>
    <a:srgbClr val="C6011F"/>
    <a:srgbClr val="2672DA"/>
    <a:srgbClr val="47A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63" autoAdjust="0"/>
    <p:restoredTop sz="86418"/>
  </p:normalViewPr>
  <p:slideViewPr>
    <p:cSldViewPr snapToGrid="0">
      <p:cViewPr>
        <p:scale>
          <a:sx n="63" d="100"/>
          <a:sy n="63" d="100"/>
        </p:scale>
        <p:origin x="1648" y="-16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D9EBF4F1-49A2-494F-ACFF-695FB1AF9A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0"/>
          <a:stretch/>
        </p:blipFill>
        <p:spPr>
          <a:xfrm rot="5400000">
            <a:off x="-1566071" y="1566069"/>
            <a:ext cx="10907713" cy="777557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8E90104-8368-4448-873A-2E4C7A2ED42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1099">
            <a:off x="4069347" y="1197110"/>
            <a:ext cx="3113928" cy="1383968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0" y="8886825"/>
            <a:ext cx="7775575" cy="2020888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55360" y="3434444"/>
            <a:ext cx="5788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rgbClr val="8DC21F"/>
                </a:solidFill>
                <a:effectLst>
                  <a:glow rad="101600">
                    <a:schemeClr val="bg1"/>
                  </a:glow>
                </a:effectLst>
              </a:rPr>
              <a:t>ここに自動車学校の説明を入力してください。ここに自動車学校の説明を入力してください。ここに自動車学校の説明を入力してください。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41338" y="9154309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アスクル自動車学校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4657344" y="9193510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入力してください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7987" y="983741"/>
            <a:ext cx="3515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 dirty="0">
                <a:solidFill>
                  <a:schemeClr val="bg1"/>
                </a:solidFill>
                <a:effectLst>
                  <a:glow rad="152400">
                    <a:srgbClr val="8DC21F"/>
                  </a:glow>
                </a:effectLst>
              </a:rPr>
              <a:t>アスクル</a:t>
            </a:r>
            <a:endParaRPr lang="en-US" altLang="ja-JP" sz="7200" b="1" dirty="0">
              <a:solidFill>
                <a:schemeClr val="bg1"/>
              </a:solidFill>
              <a:effectLst>
                <a:glow rad="152400">
                  <a:srgbClr val="8DC21F"/>
                </a:glow>
              </a:effectLst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9118" y="2070593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>
                <a:solidFill>
                  <a:schemeClr val="bg1"/>
                </a:solidFill>
                <a:effectLst>
                  <a:glow rad="152400">
                    <a:srgbClr val="8DC21F"/>
                  </a:glow>
                </a:effectLst>
              </a:rPr>
              <a:t>自動車</a:t>
            </a:r>
            <a:r>
              <a:rPr lang="ja-JP" altLang="en-US" sz="7200" b="1" dirty="0">
                <a:solidFill>
                  <a:schemeClr val="bg1"/>
                </a:solidFill>
                <a:effectLst>
                  <a:glow rad="152400">
                    <a:srgbClr val="8DC21F"/>
                  </a:glow>
                </a:effectLst>
              </a:rPr>
              <a:t>学校</a:t>
            </a:r>
            <a:endParaRPr kumimoji="1" lang="ja-JP" altLang="en-US" sz="7200" b="1" dirty="0">
              <a:solidFill>
                <a:schemeClr val="bg1"/>
              </a:solidFill>
              <a:effectLst>
                <a:glow rad="152400">
                  <a:srgbClr val="8DC21F"/>
                </a:glo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455360" y="5274411"/>
            <a:ext cx="6745540" cy="984006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角丸四角形 36"/>
          <p:cNvSpPr/>
          <p:nvPr/>
        </p:nvSpPr>
        <p:spPr>
          <a:xfrm>
            <a:off x="456841" y="5273444"/>
            <a:ext cx="1270017" cy="984006"/>
          </a:xfrm>
          <a:prstGeom prst="roundRect">
            <a:avLst>
              <a:gd name="adj" fmla="val 7576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588068" y="5273444"/>
            <a:ext cx="177356" cy="98400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49561" y="5305343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</a:rPr>
              <a:t>POINT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49561" y="5627087"/>
            <a:ext cx="1340352" cy="58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>
                <a:solidFill>
                  <a:schemeClr val="bg1"/>
                </a:solidFill>
              </a:rPr>
              <a:t>01</a:t>
            </a:r>
            <a:endParaRPr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984263" y="5351509"/>
            <a:ext cx="5045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C000"/>
                </a:solidFill>
                <a:effectLst/>
              </a:rPr>
              <a:t>ここにセールスポイントを入力してください。</a:t>
            </a:r>
            <a:r>
              <a:rPr lang="ja-JP" altLang="en-US" sz="1600" b="1" dirty="0">
                <a:solidFill>
                  <a:srgbClr val="FFC000"/>
                </a:solidFill>
              </a:rPr>
              <a:t>ここにセールスポイントを入力してください。ここにセールスポイントを入力してください。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455360" y="6449196"/>
            <a:ext cx="6745540" cy="984006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角丸四角形 42"/>
          <p:cNvSpPr/>
          <p:nvPr/>
        </p:nvSpPr>
        <p:spPr>
          <a:xfrm>
            <a:off x="456841" y="6448229"/>
            <a:ext cx="1270017" cy="984006"/>
          </a:xfrm>
          <a:prstGeom prst="roundRect">
            <a:avLst>
              <a:gd name="adj" fmla="val 7576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1588068" y="6448229"/>
            <a:ext cx="177356" cy="98400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49561" y="6480128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</a:rPr>
              <a:t>POINT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49561" y="6801872"/>
            <a:ext cx="1340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</a:rPr>
              <a:t>02</a:t>
            </a:r>
            <a:endParaRPr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84263" y="6526294"/>
            <a:ext cx="5045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C000"/>
                </a:solidFill>
                <a:effectLst/>
              </a:rPr>
              <a:t>ここにセールスポイントを入力してください。</a:t>
            </a:r>
            <a:r>
              <a:rPr lang="ja-JP" altLang="en-US" sz="1600" b="1" dirty="0">
                <a:solidFill>
                  <a:srgbClr val="FFC000"/>
                </a:solidFill>
              </a:rPr>
              <a:t>ここにセールスポイントを入力してください。ここにセールスポイントを入力してください。</a:t>
            </a:r>
          </a:p>
        </p:txBody>
      </p:sp>
      <p:sp>
        <p:nvSpPr>
          <p:cNvPr id="55" name="角丸四角形 54"/>
          <p:cNvSpPr/>
          <p:nvPr/>
        </p:nvSpPr>
        <p:spPr>
          <a:xfrm>
            <a:off x="455360" y="7651464"/>
            <a:ext cx="6745540" cy="984006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456841" y="7650497"/>
            <a:ext cx="1270017" cy="984006"/>
          </a:xfrm>
          <a:prstGeom prst="roundRect">
            <a:avLst>
              <a:gd name="adj" fmla="val 7576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1588068" y="7650497"/>
            <a:ext cx="177356" cy="98400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49561" y="7682396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</a:rPr>
              <a:t>POINT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49561" y="8004140"/>
            <a:ext cx="1340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</a:rPr>
              <a:t>03</a:t>
            </a:r>
            <a:endParaRPr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984263" y="7728562"/>
            <a:ext cx="5045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C000"/>
                </a:solidFill>
                <a:effectLst/>
              </a:rPr>
              <a:t>ここにセールスポイントを入力してください。</a:t>
            </a:r>
            <a:r>
              <a:rPr lang="ja-JP" altLang="en-US" sz="1600" b="1" dirty="0">
                <a:solidFill>
                  <a:srgbClr val="FFC000"/>
                </a:solidFill>
              </a:rPr>
              <a:t>ここにセールスポイントを入力してください。ここにセールスポイントを入力してください。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456841" y="4529134"/>
            <a:ext cx="6744059" cy="528331"/>
          </a:xfrm>
          <a:prstGeom prst="roundRect">
            <a:avLst>
              <a:gd name="adj" fmla="val 50000"/>
            </a:avLst>
          </a:prstGeom>
          <a:solidFill>
            <a:srgbClr val="FF9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普通自動車免許取得費用</a:t>
            </a:r>
            <a:r>
              <a:rPr kumimoji="1" lang="en-US" altLang="ja-JP" dirty="0"/>
              <a:t> : </a:t>
            </a:r>
            <a:r>
              <a:rPr kumimoji="1" lang="ja-JP" altLang="en-US" dirty="0"/>
              <a:t>○○円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456842" y="491638"/>
            <a:ext cx="3665480" cy="368889"/>
          </a:xfrm>
          <a:prstGeom prst="roundRect">
            <a:avLst>
              <a:gd name="adj" fmla="val 50000"/>
            </a:avLst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長期休みを利用して、運転免許を取ろう</a:t>
            </a:r>
            <a:r>
              <a:rPr kumimoji="1" lang="en-US" altLang="ja-JP" sz="1400" dirty="0"/>
              <a:t>!!</a:t>
            </a:r>
            <a:endParaRPr kumimoji="1" lang="ja-JP" altLang="en-US" sz="14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7B1465D-276C-3344-A7B0-3557BA2A8AF7}"/>
              </a:ext>
            </a:extLst>
          </p:cNvPr>
          <p:cNvSpPr txBox="1"/>
          <p:nvPr/>
        </p:nvSpPr>
        <p:spPr>
          <a:xfrm>
            <a:off x="341338" y="9638012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121CDDD-EE0D-D34B-9FD0-D75096F60D04}"/>
              </a:ext>
            </a:extLst>
          </p:cNvPr>
          <p:cNvSpPr txBox="1"/>
          <p:nvPr/>
        </p:nvSpPr>
        <p:spPr>
          <a:xfrm>
            <a:off x="337971" y="9927569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2871</TotalTime>
  <Words>257</Words>
  <Application>Microsoft Macintosh PowerPoint</Application>
  <PresentationFormat>ユーザー設定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238</cp:revision>
  <cp:lastPrinted>2013-08-08T08:23:13Z</cp:lastPrinted>
  <dcterms:created xsi:type="dcterms:W3CDTF">2013-08-08T01:25:55Z</dcterms:created>
  <dcterms:modified xsi:type="dcterms:W3CDTF">2018-02-03T15:56:12Z</dcterms:modified>
</cp:coreProperties>
</file>