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5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5C7B"/>
    <a:srgbClr val="2BA6E1"/>
    <a:srgbClr val="FF9FC3"/>
    <a:srgbClr val="8DC21F"/>
    <a:srgbClr val="FF82A4"/>
    <a:srgbClr val="EB7695"/>
    <a:srgbClr val="F29600"/>
    <a:srgbClr val="F70025"/>
    <a:srgbClr val="2A85FF"/>
    <a:srgbClr val="C601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554" autoAdjust="0"/>
    <p:restoredTop sz="86418"/>
  </p:normalViewPr>
  <p:slideViewPr>
    <p:cSldViewPr snapToGrid="0">
      <p:cViewPr>
        <p:scale>
          <a:sx n="34" d="100"/>
          <a:sy n="34" d="100"/>
        </p:scale>
        <p:origin x="4144" y="1488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91" d="100"/>
          <a:sy n="91" d="100"/>
        </p:scale>
        <p:origin x="4472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2018/2/4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93CC5-A9B8-46A1-B8C3-70AA73E05DA2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7838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75" r:id="rId13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図 29">
            <a:extLst>
              <a:ext uri="{FF2B5EF4-FFF2-40B4-BE49-F238E27FC236}">
                <a16:creationId xmlns:a16="http://schemas.microsoft.com/office/drawing/2014/main" id="{6B3B2598-034B-6F44-A525-B06352AB8E2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10"/>
          <a:stretch/>
        </p:blipFill>
        <p:spPr>
          <a:xfrm rot="5400000" flipV="1">
            <a:off x="-1566069" y="1566069"/>
            <a:ext cx="10907713" cy="7775575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6C6E57DD-5C7E-1E4D-97C5-D5B767774C74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encilGrayscale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76349" flipH="1">
            <a:off x="404744" y="489924"/>
            <a:ext cx="5282812" cy="2737701"/>
          </a:xfrm>
          <a:prstGeom prst="rect">
            <a:avLst/>
          </a:prstGeom>
        </p:spPr>
      </p:pic>
      <p:sp>
        <p:nvSpPr>
          <p:cNvPr id="11" name="正方形/長方形 10"/>
          <p:cNvSpPr/>
          <p:nvPr/>
        </p:nvSpPr>
        <p:spPr>
          <a:xfrm>
            <a:off x="0" y="8886825"/>
            <a:ext cx="7775575" cy="2020888"/>
          </a:xfrm>
          <a:prstGeom prst="rect">
            <a:avLst/>
          </a:prstGeom>
          <a:solidFill>
            <a:srgbClr val="FF5C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2771775" y="3520027"/>
            <a:ext cx="43084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ja-JP" altLang="en-US" sz="1800" b="1" dirty="0">
                <a:solidFill>
                  <a:srgbClr val="FF5C7B"/>
                </a:solidFill>
                <a:effectLst>
                  <a:glow rad="101600">
                    <a:schemeClr val="bg1"/>
                  </a:glow>
                </a:effectLst>
              </a:rPr>
              <a:t>ここに自動車学校の説明を入力してください。ここに自動車学校の説明を入力してください。ここに自動車学校の説明を入力してください。</a:t>
            </a:r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341338" y="9133044"/>
            <a:ext cx="43160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b="1" dirty="0">
                <a:solidFill>
                  <a:schemeClr val="bg1"/>
                </a:solidFill>
                <a:latin typeface="+mj-ea"/>
                <a:ea typeface="+mj-ea"/>
              </a:rPr>
              <a:t>アスクル自動車学校</a:t>
            </a:r>
            <a:endParaRPr kumimoji="1" lang="ja-JP" altLang="en-US" sz="24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75" name="角丸四角形 74"/>
          <p:cNvSpPr/>
          <p:nvPr/>
        </p:nvSpPr>
        <p:spPr>
          <a:xfrm>
            <a:off x="4657344" y="9193510"/>
            <a:ext cx="2656463" cy="1376362"/>
          </a:xfrm>
          <a:prstGeom prst="roundRect">
            <a:avLst>
              <a:gd name="adj" fmla="val 3518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ここに地図を</a:t>
            </a:r>
            <a:endParaRPr lang="en-US" altLang="ja-JP" dirty="0"/>
          </a:p>
          <a:p>
            <a:pPr algn="ctr"/>
            <a:r>
              <a:rPr lang="ja-JP" altLang="en-US" dirty="0"/>
              <a:t>入力してください</a:t>
            </a: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685194" y="983741"/>
            <a:ext cx="351570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7200" b="1" dirty="0">
                <a:solidFill>
                  <a:schemeClr val="bg1"/>
                </a:solidFill>
                <a:effectLst>
                  <a:glow rad="152400">
                    <a:srgbClr val="FF5C7B"/>
                  </a:glow>
                </a:effectLst>
              </a:rPr>
              <a:t>アスクル</a:t>
            </a:r>
            <a:endParaRPr lang="en-US" altLang="ja-JP" sz="7200" b="1" dirty="0">
              <a:solidFill>
                <a:schemeClr val="bg1"/>
              </a:solidFill>
              <a:effectLst>
                <a:glow rad="152400">
                  <a:srgbClr val="FF5C7B"/>
                </a:glow>
              </a:effectLst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2399586" y="2070593"/>
            <a:ext cx="480131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7200" b="1" dirty="0">
                <a:solidFill>
                  <a:schemeClr val="bg1"/>
                </a:solidFill>
                <a:effectLst>
                  <a:glow rad="152400">
                    <a:srgbClr val="FF5C7B"/>
                  </a:glow>
                </a:effectLst>
              </a:rPr>
              <a:t>自動車学校</a:t>
            </a:r>
            <a:endParaRPr kumimoji="1" lang="ja-JP" altLang="en-US" sz="7200" b="1" dirty="0">
              <a:solidFill>
                <a:schemeClr val="bg1"/>
              </a:solidFill>
              <a:effectLst>
                <a:glow rad="152400">
                  <a:srgbClr val="FF5C7B"/>
                </a:glow>
              </a:effectLst>
            </a:endParaRPr>
          </a:p>
        </p:txBody>
      </p:sp>
      <p:sp>
        <p:nvSpPr>
          <p:cNvPr id="78" name="角丸四角形 77"/>
          <p:cNvSpPr/>
          <p:nvPr/>
        </p:nvSpPr>
        <p:spPr>
          <a:xfrm>
            <a:off x="3414772" y="491638"/>
            <a:ext cx="3665480" cy="36888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dirty="0"/>
              <a:t>憧れのバイク免許を取ろう</a:t>
            </a:r>
            <a:r>
              <a:rPr lang="en-US" altLang="ja-JP" sz="1400" dirty="0"/>
              <a:t>!!</a:t>
            </a:r>
            <a:endParaRPr kumimoji="1" lang="ja-JP" altLang="en-US" sz="1400" dirty="0"/>
          </a:p>
        </p:txBody>
      </p:sp>
      <p:sp>
        <p:nvSpPr>
          <p:cNvPr id="6" name="円/楕円 5"/>
          <p:cNvSpPr/>
          <p:nvPr/>
        </p:nvSpPr>
        <p:spPr>
          <a:xfrm>
            <a:off x="337971" y="2156477"/>
            <a:ext cx="1778000" cy="177800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540011" y="2453762"/>
            <a:ext cx="13403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400" b="1" dirty="0">
                <a:solidFill>
                  <a:schemeClr val="bg1"/>
                </a:solidFill>
              </a:rPr>
              <a:t>総費用</a:t>
            </a:r>
            <a:endParaRPr lang="en-US" altLang="ja-JP" sz="2400" b="1" dirty="0">
              <a:solidFill>
                <a:schemeClr val="bg1"/>
              </a:solidFill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315128" y="2686370"/>
            <a:ext cx="13403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6000" b="1" dirty="0">
                <a:solidFill>
                  <a:schemeClr val="bg1"/>
                </a:solidFill>
              </a:rPr>
              <a:t>20</a:t>
            </a: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1276053" y="3143217"/>
            <a:ext cx="7588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b="1">
                <a:solidFill>
                  <a:schemeClr val="bg1"/>
                </a:solidFill>
              </a:rPr>
              <a:t>万円</a:t>
            </a:r>
            <a:endParaRPr lang="en-US" altLang="ja-JP" sz="2000" b="1" dirty="0">
              <a:solidFill>
                <a:schemeClr val="bg1"/>
              </a:solidFill>
            </a:endParaRPr>
          </a:p>
        </p:txBody>
      </p:sp>
      <p:sp>
        <p:nvSpPr>
          <p:cNvPr id="4" name="角丸四角形 3"/>
          <p:cNvSpPr/>
          <p:nvPr/>
        </p:nvSpPr>
        <p:spPr>
          <a:xfrm>
            <a:off x="319000" y="5088148"/>
            <a:ext cx="2316415" cy="2558037"/>
          </a:xfrm>
          <a:prstGeom prst="roundRect">
            <a:avLst>
              <a:gd name="adj" fmla="val 4418"/>
            </a:avLst>
          </a:prstGeom>
          <a:solidFill>
            <a:schemeClr val="bg1"/>
          </a:solidFill>
          <a:ln>
            <a:noFill/>
          </a:ln>
          <a:effectLst>
            <a:glow rad="63500">
              <a:schemeClr val="accent3">
                <a:satMod val="175000"/>
                <a:alpha val="28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426490" y="5949328"/>
            <a:ext cx="208701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solidFill>
                  <a:schemeClr val="bg1">
                    <a:lumMod val="65000"/>
                  </a:schemeClr>
                </a:solidFill>
                <a:effectLst/>
              </a:rPr>
              <a:t>ここにセールスポイントを入力してください。</a:t>
            </a:r>
            <a:r>
              <a:rPr lang="ja-JP" altLang="en-US" sz="1200" dirty="0">
                <a:solidFill>
                  <a:schemeClr val="bg1">
                    <a:lumMod val="65000"/>
                  </a:schemeClr>
                </a:solidFill>
              </a:rPr>
              <a:t>ここにセールスポイントを入力してください。ここにセールスポイントを入力してください。</a:t>
            </a:r>
            <a:endParaRPr lang="en-US" altLang="ja-JP" sz="1200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ja-JP" altLang="en-US" sz="1200" dirty="0">
                <a:solidFill>
                  <a:schemeClr val="bg1">
                    <a:lumMod val="65000"/>
                  </a:schemeClr>
                </a:solidFill>
              </a:rPr>
              <a:t>ここにセールスポイントを入力してください。ここにセールスポイントを入力してください。</a:t>
            </a: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319000" y="5237594"/>
            <a:ext cx="23164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800" b="1" dirty="0">
                <a:solidFill>
                  <a:srgbClr val="2BA6E1"/>
                </a:solidFill>
              </a:rPr>
              <a:t>POINT 01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792328" y="5760814"/>
            <a:ext cx="1357312" cy="45719"/>
          </a:xfrm>
          <a:prstGeom prst="rect">
            <a:avLst/>
          </a:prstGeom>
          <a:solidFill>
            <a:srgbClr val="2BA6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角丸四角形 45"/>
          <p:cNvSpPr/>
          <p:nvPr/>
        </p:nvSpPr>
        <p:spPr>
          <a:xfrm>
            <a:off x="2751351" y="5088148"/>
            <a:ext cx="2316415" cy="2558037"/>
          </a:xfrm>
          <a:prstGeom prst="roundRect">
            <a:avLst>
              <a:gd name="adj" fmla="val 4418"/>
            </a:avLst>
          </a:prstGeom>
          <a:solidFill>
            <a:schemeClr val="bg1"/>
          </a:solidFill>
          <a:ln>
            <a:noFill/>
          </a:ln>
          <a:effectLst>
            <a:glow rad="63500">
              <a:schemeClr val="accent3">
                <a:satMod val="175000"/>
                <a:alpha val="28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2858841" y="5949328"/>
            <a:ext cx="208701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solidFill>
                  <a:schemeClr val="bg1">
                    <a:lumMod val="65000"/>
                  </a:schemeClr>
                </a:solidFill>
                <a:effectLst/>
              </a:rPr>
              <a:t>ここにセールスポイントを入力してください。</a:t>
            </a:r>
            <a:r>
              <a:rPr lang="ja-JP" altLang="en-US" sz="1200" dirty="0">
                <a:solidFill>
                  <a:schemeClr val="bg1">
                    <a:lumMod val="65000"/>
                  </a:schemeClr>
                </a:solidFill>
              </a:rPr>
              <a:t>ここにセールスポイントを入力してください。ここにセールスポイントを入力してください。</a:t>
            </a:r>
            <a:endParaRPr lang="en-US" altLang="ja-JP" sz="1200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ja-JP" altLang="en-US" sz="1200" dirty="0">
                <a:solidFill>
                  <a:schemeClr val="bg1">
                    <a:lumMod val="65000"/>
                  </a:schemeClr>
                </a:solidFill>
              </a:rPr>
              <a:t>ここにセールスポイントを入力してください。ここにセールスポイントを入力してください。</a:t>
            </a: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2751351" y="5237594"/>
            <a:ext cx="23164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800" b="1" dirty="0">
                <a:solidFill>
                  <a:srgbClr val="2BA6E1"/>
                </a:solidFill>
              </a:rPr>
              <a:t>POINT 02</a:t>
            </a:r>
          </a:p>
        </p:txBody>
      </p:sp>
      <p:sp>
        <p:nvSpPr>
          <p:cNvPr id="50" name="正方形/長方形 49"/>
          <p:cNvSpPr/>
          <p:nvPr/>
        </p:nvSpPr>
        <p:spPr>
          <a:xfrm>
            <a:off x="3224679" y="5760814"/>
            <a:ext cx="1357312" cy="45719"/>
          </a:xfrm>
          <a:prstGeom prst="rect">
            <a:avLst/>
          </a:prstGeom>
          <a:solidFill>
            <a:srgbClr val="2BA6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角丸四角形 58"/>
          <p:cNvSpPr/>
          <p:nvPr/>
        </p:nvSpPr>
        <p:spPr>
          <a:xfrm>
            <a:off x="5183703" y="5088148"/>
            <a:ext cx="2316415" cy="2558037"/>
          </a:xfrm>
          <a:prstGeom prst="roundRect">
            <a:avLst>
              <a:gd name="adj" fmla="val 4418"/>
            </a:avLst>
          </a:prstGeom>
          <a:solidFill>
            <a:schemeClr val="bg1"/>
          </a:solidFill>
          <a:ln>
            <a:noFill/>
          </a:ln>
          <a:effectLst>
            <a:glow rad="63500">
              <a:schemeClr val="accent3">
                <a:satMod val="175000"/>
                <a:alpha val="28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5291193" y="5949328"/>
            <a:ext cx="208701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solidFill>
                  <a:schemeClr val="bg1">
                    <a:lumMod val="65000"/>
                  </a:schemeClr>
                </a:solidFill>
                <a:effectLst/>
              </a:rPr>
              <a:t>ここにセールスポイントを入力してください。</a:t>
            </a:r>
            <a:r>
              <a:rPr lang="ja-JP" altLang="en-US" sz="1200" dirty="0">
                <a:solidFill>
                  <a:schemeClr val="bg1">
                    <a:lumMod val="65000"/>
                  </a:schemeClr>
                </a:solidFill>
              </a:rPr>
              <a:t>ここにセールスポイントを入力してください。ここにセールスポイントを入力してください。</a:t>
            </a:r>
            <a:endParaRPr lang="en-US" altLang="ja-JP" sz="1200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ja-JP" altLang="en-US" sz="1200" dirty="0">
                <a:solidFill>
                  <a:schemeClr val="bg1">
                    <a:lumMod val="65000"/>
                  </a:schemeClr>
                </a:solidFill>
              </a:rPr>
              <a:t>ここにセールスポイントを入力してください。ここにセールスポイントを入力してください。</a:t>
            </a:r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5183703" y="5237594"/>
            <a:ext cx="23164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800" b="1">
                <a:solidFill>
                  <a:srgbClr val="2BA6E1"/>
                </a:solidFill>
              </a:rPr>
              <a:t>POINT 03</a:t>
            </a:r>
            <a:endParaRPr lang="en-US" altLang="ja-JP" sz="2800" b="1" dirty="0">
              <a:solidFill>
                <a:srgbClr val="2BA6E1"/>
              </a:solidFill>
            </a:endParaRPr>
          </a:p>
        </p:txBody>
      </p:sp>
      <p:sp>
        <p:nvSpPr>
          <p:cNvPr id="62" name="正方形/長方形 61"/>
          <p:cNvSpPr/>
          <p:nvPr/>
        </p:nvSpPr>
        <p:spPr>
          <a:xfrm>
            <a:off x="5657031" y="5760814"/>
            <a:ext cx="1357312" cy="45719"/>
          </a:xfrm>
          <a:prstGeom prst="rect">
            <a:avLst/>
          </a:prstGeom>
          <a:solidFill>
            <a:srgbClr val="2BA6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292110" y="7918809"/>
            <a:ext cx="23164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000" b="1" dirty="0">
                <a:solidFill>
                  <a:schemeClr val="bg1"/>
                </a:solidFill>
              </a:rPr>
              <a:t>普通自動車免許と</a:t>
            </a:r>
            <a:endParaRPr lang="en-US" altLang="ja-JP" sz="2000" b="1" dirty="0">
              <a:solidFill>
                <a:schemeClr val="bg1"/>
              </a:solidFill>
            </a:endParaRPr>
          </a:p>
          <a:p>
            <a:pPr algn="ctr"/>
            <a:r>
              <a:rPr lang="ja-JP" altLang="en-US" sz="2000" b="1" dirty="0">
                <a:solidFill>
                  <a:schemeClr val="bg1"/>
                </a:solidFill>
              </a:rPr>
              <a:t>セットで取得も可能</a:t>
            </a:r>
            <a:endParaRPr lang="en-US" altLang="ja-JP" sz="2000" b="1" dirty="0">
              <a:solidFill>
                <a:schemeClr val="bg1"/>
              </a:solidFill>
            </a:endParaRPr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2642196" y="7947535"/>
            <a:ext cx="47922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solidFill>
                  <a:schemeClr val="bg1"/>
                </a:solidFill>
                <a:effectLst/>
              </a:rPr>
              <a:t>ここ</a:t>
            </a:r>
            <a:r>
              <a:rPr lang="ja-JP" altLang="en-US" sz="1200" dirty="0">
                <a:solidFill>
                  <a:schemeClr val="bg1"/>
                </a:solidFill>
              </a:rPr>
              <a:t>に説明文を入力してください。ここに説明文を入力してください。ここに説明文を入力してください。ここに説明文を入力してください。ここに説明文を入力してください。ここに説明文を入力してください。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CC4CD7FB-DAFB-3348-A939-D5ADEB8D1968}"/>
              </a:ext>
            </a:extLst>
          </p:cNvPr>
          <p:cNvSpPr txBox="1"/>
          <p:nvPr/>
        </p:nvSpPr>
        <p:spPr>
          <a:xfrm>
            <a:off x="341338" y="9616747"/>
            <a:ext cx="43160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b="1" dirty="0">
                <a:solidFill>
                  <a:schemeClr val="bg1"/>
                </a:solidFill>
                <a:latin typeface="+mj-ea"/>
              </a:rPr>
              <a:t>東京都江東区豊洲 </a:t>
            </a:r>
            <a:r>
              <a:rPr lang="en-US" altLang="ja-JP" sz="1600" b="1" dirty="0">
                <a:solidFill>
                  <a:schemeClr val="bg1"/>
                </a:solidFill>
                <a:latin typeface="+mj-ea"/>
              </a:rPr>
              <a:t>3-2-3</a:t>
            </a:r>
            <a:endParaRPr lang="ja-JP" altLang="en-US" sz="1600" b="1" dirty="0">
              <a:solidFill>
                <a:schemeClr val="bg1"/>
              </a:solidFill>
              <a:latin typeface="+mj-ea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87851424-CCE1-114D-9491-B6DDE7BBF986}"/>
              </a:ext>
            </a:extLst>
          </p:cNvPr>
          <p:cNvSpPr txBox="1"/>
          <p:nvPr/>
        </p:nvSpPr>
        <p:spPr>
          <a:xfrm>
            <a:off x="337971" y="9906304"/>
            <a:ext cx="43193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000" b="1" dirty="0">
                <a:solidFill>
                  <a:srgbClr val="FFC000"/>
                </a:solidFill>
                <a:effectLst>
                  <a:glow rad="101600">
                    <a:schemeClr val="bg1"/>
                  </a:glow>
                </a:effectLst>
                <a:latin typeface="+mj-ea"/>
                <a:ea typeface="+mj-ea"/>
              </a:rPr>
              <a:t>☎ </a:t>
            </a:r>
            <a:r>
              <a:rPr lang="en-US" altLang="ja-JP" sz="4000" b="1" dirty="0">
                <a:solidFill>
                  <a:srgbClr val="FFC000"/>
                </a:solidFill>
                <a:effectLst>
                  <a:glow rad="101600">
                    <a:schemeClr val="bg1"/>
                  </a:glow>
                </a:effectLst>
                <a:latin typeface="+mj-ea"/>
                <a:ea typeface="+mj-ea"/>
              </a:rPr>
              <a:t>03-1234-1111</a:t>
            </a:r>
            <a:endParaRPr kumimoji="1" lang="ja-JP" altLang="en-US" sz="4000" b="1" dirty="0">
              <a:solidFill>
                <a:srgbClr val="FFC000"/>
              </a:solidFill>
              <a:effectLst>
                <a:glow rad="101600">
                  <a:schemeClr val="bg1"/>
                </a:glow>
              </a:effectLst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606884611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2888</TotalTime>
  <Words>361</Words>
  <Application>Microsoft Macintosh PowerPoint</Application>
  <PresentationFormat>ユーザー設定</PresentationFormat>
  <Paragraphs>42</Paragraphs>
  <Slides>2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HG丸ｺﾞｼｯｸM-PRO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 </cp:lastModifiedBy>
  <cp:revision>241</cp:revision>
  <cp:lastPrinted>2013-08-08T08:23:13Z</cp:lastPrinted>
  <dcterms:created xsi:type="dcterms:W3CDTF">2013-08-08T01:25:55Z</dcterms:created>
  <dcterms:modified xsi:type="dcterms:W3CDTF">2018-02-04T04:51:46Z</dcterms:modified>
</cp:coreProperties>
</file>