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C21F"/>
    <a:srgbClr val="FF5C7B"/>
    <a:srgbClr val="2BA6E1"/>
    <a:srgbClr val="FF9FC3"/>
    <a:srgbClr val="FF82A4"/>
    <a:srgbClr val="EB7695"/>
    <a:srgbClr val="F29600"/>
    <a:srgbClr val="F70025"/>
    <a:srgbClr val="2A85FF"/>
    <a:srgbClr val="C60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63" autoAdjust="0"/>
    <p:restoredTop sz="86418"/>
  </p:normalViewPr>
  <p:slideViewPr>
    <p:cSldViewPr snapToGrid="0">
      <p:cViewPr>
        <p:scale>
          <a:sx n="77" d="100"/>
          <a:sy n="77" d="100"/>
        </p:scale>
        <p:origin x="2632" y="23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446C0BBE-69CF-2140-A969-B4BBB3C48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7" t="834"/>
          <a:stretch/>
        </p:blipFill>
        <p:spPr>
          <a:xfrm rot="5400000">
            <a:off x="-555627" y="555624"/>
            <a:ext cx="8886824" cy="7775576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A18582C-2E1C-5549-9C68-476CE76D004F}"/>
              </a:ext>
            </a:extLst>
          </p:cNvPr>
          <p:cNvSpPr/>
          <p:nvPr/>
        </p:nvSpPr>
        <p:spPr>
          <a:xfrm>
            <a:off x="-2" y="8886825"/>
            <a:ext cx="7775575" cy="20208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0" y="6707111"/>
            <a:ext cx="7775573" cy="21928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0" y="8288015"/>
            <a:ext cx="7775573" cy="6119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29403" y="2375933"/>
            <a:ext cx="566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41338" y="9133044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アスクル会計セミナー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657344" y="9193510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入力してください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" y="1051758"/>
            <a:ext cx="7775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chemeClr val="bg1"/>
                </a:solidFill>
                <a:effectLst>
                  <a:glow rad="88900">
                    <a:srgbClr val="FFC000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初級簿記講座</a:t>
            </a:r>
            <a:endParaRPr lang="en-US" altLang="ja-JP" sz="7200" b="1" dirty="0">
              <a:solidFill>
                <a:schemeClr val="bg1"/>
              </a:solidFill>
              <a:effectLst>
                <a:glow rad="88900">
                  <a:srgbClr val="FFC000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2099482" y="546557"/>
            <a:ext cx="3665480" cy="36888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基礎から学ぶ</a:t>
            </a:r>
            <a:endParaRPr kumimoji="1" lang="ja-JP" altLang="en-US" sz="1400" dirty="0"/>
          </a:p>
        </p:txBody>
      </p:sp>
      <p:sp>
        <p:nvSpPr>
          <p:cNvPr id="3" name="正方形/長方形 2"/>
          <p:cNvSpPr/>
          <p:nvPr/>
        </p:nvSpPr>
        <p:spPr>
          <a:xfrm>
            <a:off x="704319" y="3561365"/>
            <a:ext cx="6366934" cy="10476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48987" y="3851360"/>
            <a:ext cx="2089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この講座の狙い</a:t>
            </a:r>
            <a:endParaRPr lang="ja-JP" altLang="en-US" sz="2000" b="1" dirty="0">
              <a:solidFill>
                <a:srgbClr val="92D050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095131" y="3698423"/>
            <a:ext cx="3880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04319" y="4855237"/>
            <a:ext cx="6366934" cy="7198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4319" y="5026943"/>
            <a:ext cx="636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日時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2018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年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4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月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日（月）　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10:00 </a:t>
            </a:r>
            <a:r>
              <a:rPr lang="mr-IN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18:00</a:t>
            </a:r>
            <a:endParaRPr lang="ja-JP" altLang="en-US" sz="2000" b="1" dirty="0">
              <a:solidFill>
                <a:schemeClr val="bg1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704319" y="5668204"/>
            <a:ext cx="6366934" cy="7198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-1" y="6842624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お申込み方法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062124" y="7468929"/>
            <a:ext cx="573934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お電話、またはメールでお申し込みください。</a:t>
            </a:r>
            <a:endParaRPr lang="en-US" altLang="ja-JP" sz="1400" b="1" dirty="0">
              <a:solidFill>
                <a:srgbClr val="92D050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メールには「お名前」「ご年齢」「ご職業」をご記載ください。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296970" y="7349711"/>
            <a:ext cx="1181631" cy="45719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92D050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61741" y="8465035"/>
            <a:ext cx="819681" cy="245416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TEL</a:t>
            </a:r>
            <a:endParaRPr kumimoji="1" lang="ja-JP" altLang="en-US" sz="1600" dirty="0"/>
          </a:p>
        </p:txBody>
      </p:sp>
      <p:sp>
        <p:nvSpPr>
          <p:cNvPr id="66" name="角丸四角形 65"/>
          <p:cNvSpPr/>
          <p:nvPr/>
        </p:nvSpPr>
        <p:spPr>
          <a:xfrm>
            <a:off x="4054392" y="8465035"/>
            <a:ext cx="819681" cy="245416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MAIL</a:t>
            </a:r>
            <a:endParaRPr kumimoji="1" lang="ja-JP" altLang="en-US" sz="16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0252FB1-1A9A-2C41-B53D-58B92B6F0293}"/>
              </a:ext>
            </a:extLst>
          </p:cNvPr>
          <p:cNvSpPr txBox="1"/>
          <p:nvPr/>
        </p:nvSpPr>
        <p:spPr>
          <a:xfrm>
            <a:off x="341338" y="9616747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9D6EB1D-C0C8-AC4B-856A-230EEB5C363C}"/>
              </a:ext>
            </a:extLst>
          </p:cNvPr>
          <p:cNvSpPr txBox="1"/>
          <p:nvPr/>
        </p:nvSpPr>
        <p:spPr>
          <a:xfrm>
            <a:off x="337971" y="9906304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94FADA8-3936-8742-BDC2-A836E14FD8CB}"/>
              </a:ext>
            </a:extLst>
          </p:cNvPr>
          <p:cNvSpPr txBox="1"/>
          <p:nvPr/>
        </p:nvSpPr>
        <p:spPr>
          <a:xfrm>
            <a:off x="2281413" y="8404742"/>
            <a:ext cx="1589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1600" b="1" dirty="0">
              <a:solidFill>
                <a:srgbClr val="92D050"/>
              </a:solidFill>
              <a:effectLst>
                <a:glow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062B2A8-64DB-DD42-B64C-414A18A8385B}"/>
              </a:ext>
            </a:extLst>
          </p:cNvPr>
          <p:cNvSpPr txBox="1"/>
          <p:nvPr/>
        </p:nvSpPr>
        <p:spPr>
          <a:xfrm>
            <a:off x="4879772" y="8404386"/>
            <a:ext cx="2015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err="1">
                <a:solidFill>
                  <a:srgbClr val="92D050"/>
                </a:solidFill>
                <a:effectLst>
                  <a:glow>
                    <a:schemeClr val="bg1"/>
                  </a:glow>
                </a:effectLst>
                <a:latin typeface="+mj-ea"/>
                <a:ea typeface="+mj-ea"/>
              </a:rPr>
              <a:t>xxxxxxxxx@mail</a:t>
            </a:r>
            <a:endParaRPr kumimoji="1" lang="ja-JP" altLang="en-US" sz="1600" b="1" dirty="0">
              <a:solidFill>
                <a:srgbClr val="92D050"/>
              </a:solidFill>
              <a:effectLst>
                <a:glow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E6C3F19-A6E3-B141-A7C5-93C067F6A92C}"/>
              </a:ext>
            </a:extLst>
          </p:cNvPr>
          <p:cNvSpPr txBox="1"/>
          <p:nvPr/>
        </p:nvSpPr>
        <p:spPr>
          <a:xfrm>
            <a:off x="704319" y="5839910"/>
            <a:ext cx="6366934" cy="400110"/>
          </a:xfrm>
          <a:prstGeom prst="rect">
            <a:avLst/>
          </a:prstGeom>
          <a:noFill/>
          <a:effectLst>
            <a:glow rad="127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場所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2000" b="1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lang="ja-JP" altLang="en-US" sz="2000" b="1" dirty="0">
              <a:solidFill>
                <a:schemeClr val="bg1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2906</TotalTime>
  <Words>293</Words>
  <Application>Microsoft Macintosh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246</cp:revision>
  <cp:lastPrinted>2013-08-08T08:23:13Z</cp:lastPrinted>
  <dcterms:created xsi:type="dcterms:W3CDTF">2013-08-08T01:25:55Z</dcterms:created>
  <dcterms:modified xsi:type="dcterms:W3CDTF">2018-02-04T05:07:06Z</dcterms:modified>
</cp:coreProperties>
</file>