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4"/>
  </p:notesMasterIdLst>
  <p:sldIdLst>
    <p:sldId id="260" r:id="rId2"/>
    <p:sldId id="265" r:id="rId3"/>
  </p:sldIdLst>
  <p:sldSz cx="7775575" cy="10907713"/>
  <p:notesSz cx="6794500" cy="9925050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9600"/>
    <a:srgbClr val="FA778E"/>
    <a:srgbClr val="FFAF00"/>
    <a:srgbClr val="45D8E1"/>
    <a:srgbClr val="2BA6E1"/>
    <a:srgbClr val="FFF000"/>
    <a:srgbClr val="8DC21F"/>
    <a:srgbClr val="FF5C7B"/>
    <a:srgbClr val="FF9FC3"/>
    <a:srgbClr val="FF82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52" autoAdjust="0"/>
    <p:restoredTop sz="86418"/>
  </p:normalViewPr>
  <p:slideViewPr>
    <p:cSldViewPr snapToGrid="0">
      <p:cViewPr>
        <p:scale>
          <a:sx n="53" d="100"/>
          <a:sy n="53" d="100"/>
        </p:scale>
        <p:origin x="2744" y="824"/>
      </p:cViewPr>
      <p:guideLst>
        <p:guide orient="horz" pos="3435"/>
        <p:guide pos="24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91" d="100"/>
          <a:sy n="91" d="100"/>
        </p:scale>
        <p:origin x="4472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4283" cy="49797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6" y="0"/>
            <a:ext cx="2944283" cy="49797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pPr/>
              <a:t>2018/2/4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03450" y="1239838"/>
            <a:ext cx="23876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76431"/>
            <a:ext cx="5435600" cy="3907988"/>
          </a:xfrm>
          <a:prstGeom prst="rect">
            <a:avLst/>
          </a:prstGeom>
        </p:spPr>
        <p:txBody>
          <a:bodyPr vert="horz" lIns="91431" tIns="45715" rIns="91431" bIns="45715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427077"/>
            <a:ext cx="2944283" cy="49797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6" y="9427077"/>
            <a:ext cx="2944283" cy="49797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D93CC5-A9B8-46A1-B8C3-70AA73E05DA2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7838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649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151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158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14114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071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730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348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699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26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067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921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001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017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884F0B2-B493-4BF7-8ECE-6909FFB28D8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019007" fontAlgn="auto">
              <a:spcBef>
                <a:spcPts val="0"/>
              </a:spcBef>
              <a:spcAft>
                <a:spcPts val="0"/>
              </a:spcAft>
              <a:defRPr sz="102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74A00B5-3BCE-4728-91D6-CDCA4B0AE92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636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75" r:id="rId13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4101348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図 19">
            <a:extLst>
              <a:ext uri="{FF2B5EF4-FFF2-40B4-BE49-F238E27FC236}">
                <a16:creationId xmlns:a16="http://schemas.microsoft.com/office/drawing/2014/main" id="{539B04B1-9963-1949-8285-CE3DCC85F0D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10"/>
          <a:stretch/>
        </p:blipFill>
        <p:spPr>
          <a:xfrm rot="5400000">
            <a:off x="-1566071" y="1566069"/>
            <a:ext cx="10907713" cy="7775575"/>
          </a:xfrm>
          <a:prstGeom prst="rect">
            <a:avLst/>
          </a:prstGeom>
        </p:spPr>
      </p:pic>
      <p:sp>
        <p:nvSpPr>
          <p:cNvPr id="68" name="正方形/長方形 67"/>
          <p:cNvSpPr/>
          <p:nvPr/>
        </p:nvSpPr>
        <p:spPr>
          <a:xfrm>
            <a:off x="0" y="8288015"/>
            <a:ext cx="7775573" cy="61197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36EDEA14-074F-BD4D-83CA-5876657936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" y="4206125"/>
            <a:ext cx="7775573" cy="5189637"/>
          </a:xfrm>
          <a:prstGeom prst="rect">
            <a:avLst/>
          </a:prstGeom>
          <a:ln w="57150">
            <a:noFill/>
          </a:ln>
          <a:effectLst/>
        </p:spPr>
      </p:pic>
      <p:sp>
        <p:nvSpPr>
          <p:cNvPr id="11" name="正方形/長方形 10"/>
          <p:cNvSpPr/>
          <p:nvPr/>
        </p:nvSpPr>
        <p:spPr>
          <a:xfrm>
            <a:off x="0" y="8886825"/>
            <a:ext cx="7775575" cy="2020888"/>
          </a:xfrm>
          <a:prstGeom prst="rect">
            <a:avLst/>
          </a:prstGeom>
          <a:solidFill>
            <a:srgbClr val="FA77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741827" y="2528331"/>
            <a:ext cx="63294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600" b="1" dirty="0">
                <a:solidFill>
                  <a:srgbClr val="FFC000"/>
                </a:solidFill>
                <a:effectLst>
                  <a:glow rad="101600">
                    <a:schemeClr val="bg1"/>
                  </a:glow>
                </a:effectLst>
                <a:latin typeface="+mn-ea"/>
                <a:cs typeface="MS PMincho" charset="-128"/>
              </a:rPr>
              <a:t>ここに説明文を入力してください。ここに説明文を入力してください。ここに説明文を入力してください。ここに説明文を入力してください。ここに説明文を入力してください。</a:t>
            </a:r>
          </a:p>
        </p:txBody>
      </p:sp>
      <p:sp>
        <p:nvSpPr>
          <p:cNvPr id="71" name="テキスト ボックス 70"/>
          <p:cNvSpPr txBox="1"/>
          <p:nvPr/>
        </p:nvSpPr>
        <p:spPr>
          <a:xfrm>
            <a:off x="341338" y="9133044"/>
            <a:ext cx="43160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>
                <a:solidFill>
                  <a:schemeClr val="bg1"/>
                </a:solidFill>
                <a:latin typeface="+mj-ea"/>
                <a:ea typeface="+mj-ea"/>
              </a:rPr>
              <a:t>手芸クラブ</a:t>
            </a:r>
            <a:r>
              <a:rPr kumimoji="1" lang="en-US" altLang="ja-JP" sz="2400" b="1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kumimoji="1" lang="ja-JP" altLang="en-US" sz="2400" b="1" dirty="0">
                <a:solidFill>
                  <a:schemeClr val="bg1"/>
                </a:solidFill>
                <a:latin typeface="+mj-ea"/>
                <a:ea typeface="+mj-ea"/>
              </a:rPr>
              <a:t>アスクル</a:t>
            </a:r>
          </a:p>
        </p:txBody>
      </p:sp>
      <p:sp>
        <p:nvSpPr>
          <p:cNvPr id="75" name="角丸四角形 74"/>
          <p:cNvSpPr/>
          <p:nvPr/>
        </p:nvSpPr>
        <p:spPr>
          <a:xfrm>
            <a:off x="4657344" y="9193510"/>
            <a:ext cx="2656463" cy="1376362"/>
          </a:xfrm>
          <a:prstGeom prst="roundRect">
            <a:avLst>
              <a:gd name="adj" fmla="val 3518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/>
              <a:t>ここに地図を</a:t>
            </a:r>
            <a:endParaRPr lang="en-US" altLang="ja-JP" dirty="0"/>
          </a:p>
          <a:p>
            <a:pPr algn="ctr"/>
            <a:r>
              <a:rPr lang="ja-JP" altLang="en-US" dirty="0"/>
              <a:t>入力してください</a:t>
            </a: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4319" y="1204156"/>
            <a:ext cx="47820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200" b="1" dirty="0">
                <a:solidFill>
                  <a:schemeClr val="bg1"/>
                </a:solidFill>
                <a:effectLst>
                  <a:glow rad="88900">
                    <a:srgbClr val="FFAF00"/>
                  </a:glow>
                </a:effectLst>
                <a:latin typeface="+mj-ea"/>
                <a:ea typeface="+mj-ea"/>
                <a:cs typeface="MS PMincho" charset="-128"/>
              </a:rPr>
              <a:t>手芸クラブ</a:t>
            </a:r>
            <a:endParaRPr lang="en-US" altLang="ja-JP" sz="7200" b="1" dirty="0">
              <a:solidFill>
                <a:schemeClr val="bg1"/>
              </a:solidFill>
              <a:effectLst>
                <a:glow rad="88900">
                  <a:srgbClr val="FFAF00"/>
                </a:glow>
              </a:effectLst>
              <a:latin typeface="+mj-ea"/>
              <a:ea typeface="+mj-ea"/>
              <a:cs typeface="MS PMincho" charset="-128"/>
            </a:endParaRPr>
          </a:p>
        </p:txBody>
      </p:sp>
      <p:sp>
        <p:nvSpPr>
          <p:cNvPr id="78" name="角丸四角形 77"/>
          <p:cNvSpPr/>
          <p:nvPr/>
        </p:nvSpPr>
        <p:spPr>
          <a:xfrm>
            <a:off x="795822" y="698955"/>
            <a:ext cx="3665480" cy="36888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dirty="0"/>
              <a:t>初心者大歓迎</a:t>
            </a:r>
            <a:r>
              <a:rPr kumimoji="1" lang="en-US" altLang="ja-JP" sz="1800" dirty="0"/>
              <a:t>!!</a:t>
            </a:r>
            <a:endParaRPr kumimoji="1" lang="ja-JP" altLang="en-US" sz="1800" dirty="0"/>
          </a:p>
        </p:txBody>
      </p:sp>
      <p:sp>
        <p:nvSpPr>
          <p:cNvPr id="7" name="正方形/長方形 6"/>
          <p:cNvSpPr/>
          <p:nvPr/>
        </p:nvSpPr>
        <p:spPr>
          <a:xfrm>
            <a:off x="0" y="4184087"/>
            <a:ext cx="7775575" cy="4715900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085689" y="4531101"/>
            <a:ext cx="3977371" cy="401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000" b="1" dirty="0">
                <a:solidFill>
                  <a:srgbClr val="FFC000"/>
                </a:solidFill>
              </a:rPr>
              <a:t>こんなことが出来るようになります</a:t>
            </a:r>
            <a:r>
              <a:rPr lang="en-US" altLang="ja-JP" sz="2000" b="1" dirty="0">
                <a:solidFill>
                  <a:srgbClr val="FFC000"/>
                </a:solidFill>
              </a:rPr>
              <a:t>!!</a:t>
            </a:r>
            <a:endParaRPr kumimoji="1" lang="ja-JP" altLang="en-US" sz="2000" b="1" dirty="0">
              <a:solidFill>
                <a:srgbClr val="FFC000"/>
              </a:solidFill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3130795" y="5025128"/>
            <a:ext cx="3413114" cy="13243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b="1" dirty="0">
                <a:solidFill>
                  <a:srgbClr val="FFC000"/>
                </a:solidFill>
              </a:rPr>
              <a:t>☑　</a:t>
            </a:r>
            <a:r>
              <a:rPr lang="ja-JP" altLang="en-US" sz="1600" b="1" dirty="0">
                <a:solidFill>
                  <a:srgbClr val="FFC000"/>
                </a:solidFill>
              </a:rPr>
              <a:t>こんなことができるようなります。</a:t>
            </a:r>
            <a:endParaRPr lang="en-US" altLang="ja-JP" sz="1600" b="1" dirty="0">
              <a:solidFill>
                <a:srgbClr val="FFC000"/>
              </a:solidFill>
            </a:endParaRPr>
          </a:p>
          <a:p>
            <a:r>
              <a:rPr lang="ja-JP" altLang="en-US" sz="2000" b="1" dirty="0">
                <a:solidFill>
                  <a:srgbClr val="FFC000"/>
                </a:solidFill>
              </a:rPr>
              <a:t>☑</a:t>
            </a:r>
            <a:r>
              <a:rPr lang="en-US" altLang="ja-JP" sz="1600" b="1" dirty="0">
                <a:solidFill>
                  <a:srgbClr val="FFC000"/>
                </a:solidFill>
              </a:rPr>
              <a:t> </a:t>
            </a:r>
            <a:r>
              <a:rPr lang="ja-JP" altLang="en-US" sz="1600" b="1" dirty="0">
                <a:solidFill>
                  <a:srgbClr val="FFC000"/>
                </a:solidFill>
              </a:rPr>
              <a:t>　こんなことができるようなります。</a:t>
            </a:r>
            <a:endParaRPr lang="en-US" altLang="ja-JP" sz="1600" b="1" dirty="0">
              <a:solidFill>
                <a:srgbClr val="FFC000"/>
              </a:solidFill>
            </a:endParaRPr>
          </a:p>
          <a:p>
            <a:r>
              <a:rPr lang="ja-JP" altLang="en-US" sz="2000" b="1" dirty="0">
                <a:solidFill>
                  <a:srgbClr val="FFC000"/>
                </a:solidFill>
              </a:rPr>
              <a:t>☑</a:t>
            </a:r>
            <a:r>
              <a:rPr lang="en-US" altLang="ja-JP" sz="1600" b="1" dirty="0">
                <a:solidFill>
                  <a:srgbClr val="FFC000"/>
                </a:solidFill>
              </a:rPr>
              <a:t> </a:t>
            </a:r>
            <a:r>
              <a:rPr lang="ja-JP" altLang="en-US" sz="1600" b="1" dirty="0">
                <a:solidFill>
                  <a:srgbClr val="FFC000"/>
                </a:solidFill>
              </a:rPr>
              <a:t>　こんなことができるようなります。</a:t>
            </a:r>
            <a:endParaRPr lang="en-US" altLang="ja-JP" sz="1600" b="1" dirty="0">
              <a:solidFill>
                <a:srgbClr val="FFC000"/>
              </a:solidFill>
            </a:endParaRPr>
          </a:p>
          <a:p>
            <a:r>
              <a:rPr lang="ja-JP" altLang="en-US" sz="2000" b="1" dirty="0">
                <a:solidFill>
                  <a:srgbClr val="FFC000"/>
                </a:solidFill>
              </a:rPr>
              <a:t>☑</a:t>
            </a:r>
            <a:r>
              <a:rPr lang="en-US" altLang="ja-JP" sz="1600" b="1" dirty="0">
                <a:solidFill>
                  <a:srgbClr val="FFC000"/>
                </a:solidFill>
              </a:rPr>
              <a:t> </a:t>
            </a:r>
            <a:r>
              <a:rPr lang="ja-JP" altLang="en-US" sz="1600" b="1" dirty="0">
                <a:solidFill>
                  <a:srgbClr val="FFC000"/>
                </a:solidFill>
              </a:rPr>
              <a:t>　こんなことができるようなります。</a:t>
            </a:r>
            <a:endParaRPr lang="en-US" altLang="ja-JP" sz="1600" b="1" dirty="0">
              <a:solidFill>
                <a:srgbClr val="FFC000"/>
              </a:solidFill>
            </a:endParaRP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1844354" y="8370588"/>
            <a:ext cx="39773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000" b="1" dirty="0">
                <a:solidFill>
                  <a:srgbClr val="FA778E"/>
                </a:solidFill>
                <a:latin typeface="+mj-ea"/>
                <a:ea typeface="+mj-ea"/>
              </a:rPr>
              <a:t>まずは、お気軽にお電話ください♪</a:t>
            </a:r>
            <a:endParaRPr kumimoji="1" lang="ja-JP" altLang="en-US" sz="2000" b="1" dirty="0">
              <a:solidFill>
                <a:srgbClr val="FA778E"/>
              </a:solidFill>
              <a:latin typeface="+mj-ea"/>
              <a:ea typeface="+mj-ea"/>
            </a:endParaRPr>
          </a:p>
        </p:txBody>
      </p:sp>
      <p:sp>
        <p:nvSpPr>
          <p:cNvPr id="38" name="正方形/長方形 37"/>
          <p:cNvSpPr/>
          <p:nvPr/>
        </p:nvSpPr>
        <p:spPr>
          <a:xfrm>
            <a:off x="0" y="6640498"/>
            <a:ext cx="7775573" cy="1647518"/>
          </a:xfrm>
          <a:prstGeom prst="rect">
            <a:avLst/>
          </a:prstGeom>
          <a:solidFill>
            <a:srgbClr val="F296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1831666" y="6835372"/>
            <a:ext cx="38908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3600" b="1" dirty="0">
                <a:solidFill>
                  <a:schemeClr val="bg1"/>
                </a:solidFill>
              </a:rPr>
              <a:t>無料体験実施中！</a:t>
            </a:r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491080" y="7450744"/>
            <a:ext cx="65719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b="1" dirty="0">
                <a:solidFill>
                  <a:schemeClr val="bg1"/>
                </a:solidFill>
              </a:rPr>
              <a:t>ここに無料体験の内容を入力してください。</a:t>
            </a:r>
            <a:r>
              <a:rPr lang="ja-JP" altLang="en-US" sz="1200" b="1" dirty="0">
                <a:solidFill>
                  <a:schemeClr val="bg1"/>
                </a:solidFill>
              </a:rPr>
              <a:t>ここに無料体験の内容を入力してください。ここに無料体験の内容を入力してください。ここに無料体験の内容を入力してください。ここに無料体験の内容を入力してください。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209366F4-3AFF-0649-A1BE-8FCD289341B3}"/>
              </a:ext>
            </a:extLst>
          </p:cNvPr>
          <p:cNvSpPr txBox="1"/>
          <p:nvPr/>
        </p:nvSpPr>
        <p:spPr>
          <a:xfrm>
            <a:off x="341338" y="9616747"/>
            <a:ext cx="43160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600" b="1" dirty="0">
                <a:solidFill>
                  <a:schemeClr val="bg1"/>
                </a:solidFill>
                <a:latin typeface="+mj-ea"/>
                <a:ea typeface="+mj-ea"/>
              </a:rPr>
              <a:t>東京都江東区豊洲 </a:t>
            </a:r>
            <a:r>
              <a:rPr lang="en-US" altLang="ja-JP" sz="1600" b="1" dirty="0">
                <a:solidFill>
                  <a:schemeClr val="bg1"/>
                </a:solidFill>
                <a:latin typeface="+mj-ea"/>
                <a:ea typeface="+mj-ea"/>
              </a:rPr>
              <a:t>3-2-3</a:t>
            </a:r>
            <a:endParaRPr kumimoji="1" lang="ja-JP" altLang="en-US" sz="1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0C73B70F-2282-4245-9F36-E2B0C963F187}"/>
              </a:ext>
            </a:extLst>
          </p:cNvPr>
          <p:cNvSpPr txBox="1"/>
          <p:nvPr/>
        </p:nvSpPr>
        <p:spPr>
          <a:xfrm>
            <a:off x="337971" y="9906304"/>
            <a:ext cx="43193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>
                <a:solidFill>
                  <a:srgbClr val="FA778E"/>
                </a:solidFill>
                <a:effectLst>
                  <a:glow rad="101600">
                    <a:schemeClr val="bg1"/>
                  </a:glow>
                </a:effectLst>
                <a:latin typeface="+mj-ea"/>
                <a:ea typeface="+mj-ea"/>
              </a:rPr>
              <a:t>☎ </a:t>
            </a:r>
            <a:r>
              <a:rPr lang="en-US" altLang="ja-JP" sz="4000" b="1" dirty="0">
                <a:solidFill>
                  <a:srgbClr val="FA778E"/>
                </a:solidFill>
                <a:effectLst>
                  <a:glow rad="101600">
                    <a:schemeClr val="bg1"/>
                  </a:glow>
                </a:effectLst>
                <a:latin typeface="+mj-ea"/>
                <a:ea typeface="+mj-ea"/>
              </a:rPr>
              <a:t>03-1234-1111</a:t>
            </a:r>
            <a:endParaRPr kumimoji="1" lang="ja-JP" altLang="en-US" sz="4000" b="1" dirty="0">
              <a:solidFill>
                <a:srgbClr val="FA778E"/>
              </a:solidFill>
              <a:effectLst>
                <a:glow rad="101600">
                  <a:schemeClr val="bg1"/>
                </a:glow>
              </a:effectLst>
              <a:latin typeface="+mj-ea"/>
              <a:ea typeface="+mj-ea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F62FDEEC-0273-F840-9F7B-72B1A22A40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270" y="3502217"/>
            <a:ext cx="2887511" cy="329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884611"/>
      </p:ext>
    </p:extLst>
  </p:cSld>
  <p:clrMapOvr>
    <a:masterClrMapping/>
  </p:clrMapOvr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2935</TotalTime>
  <Words>251</Words>
  <Application>Microsoft Macintosh PowerPoint</Application>
  <PresentationFormat>ユーザー設定</PresentationFormat>
  <Paragraphs>34</Paragraphs>
  <Slides>2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9" baseType="lpstr">
      <vt:lpstr>HG丸ｺﾞｼｯｸM-PRO</vt:lpstr>
      <vt:lpstr>ＭＳ Ｐゴシック</vt:lpstr>
      <vt:lpstr>MS PMincho</vt:lpstr>
      <vt:lpstr>Arial</vt:lpstr>
      <vt:lpstr>Calibri</vt:lpstr>
      <vt:lpstr>Calibri Light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cp:lastModifiedBy> </cp:lastModifiedBy>
  <cp:revision>251</cp:revision>
  <cp:lastPrinted>2013-08-08T08:23:13Z</cp:lastPrinted>
  <dcterms:created xsi:type="dcterms:W3CDTF">2013-08-08T01:25:55Z</dcterms:created>
  <dcterms:modified xsi:type="dcterms:W3CDTF">2018-02-04T05:21:21Z</dcterms:modified>
</cp:coreProperties>
</file>