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BDAC7"/>
    <a:srgbClr val="D07E82"/>
    <a:srgbClr val="E78B8E"/>
    <a:srgbClr val="E8EDDF"/>
    <a:srgbClr val="F3F9ED"/>
    <a:srgbClr val="E8DB00"/>
    <a:srgbClr val="FFF000"/>
    <a:srgbClr val="F29600"/>
    <a:srgbClr val="FA778E"/>
    <a:srgbClr val="FFA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5862" autoAdjust="0"/>
    <p:restoredTop sz="86418"/>
  </p:normalViewPr>
  <p:slideViewPr>
    <p:cSldViewPr snapToGrid="0">
      <p:cViewPr varScale="1">
        <p:scale>
          <a:sx n="54" d="100"/>
          <a:sy n="54" d="100"/>
        </p:scale>
        <p:origin x="2098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91" d="100"/>
          <a:sy n="91" d="100"/>
        </p:scale>
        <p:origin x="4472" y="20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D2525933-4250-2143-8F2E-EF75F2BC812F}"/>
              </a:ext>
            </a:extLst>
          </p:cNvPr>
          <p:cNvSpPr/>
          <p:nvPr/>
        </p:nvSpPr>
        <p:spPr>
          <a:xfrm>
            <a:off x="0" y="0"/>
            <a:ext cx="7775575" cy="8378456"/>
          </a:xfrm>
          <a:prstGeom prst="rect">
            <a:avLst/>
          </a:prstGeom>
          <a:solidFill>
            <a:srgbClr val="FBDAC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4" name="図 33">
            <a:extLst>
              <a:ext uri="{FF2B5EF4-FFF2-40B4-BE49-F238E27FC236}">
                <a16:creationId xmlns:a16="http://schemas.microsoft.com/office/drawing/2014/main" id="{25AA1F8F-561F-294A-BAE4-0392A8F7B635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5823" t="-78458"/>
          <a:stretch/>
        </p:blipFill>
        <p:spPr>
          <a:xfrm rot="16200000">
            <a:off x="-308771" y="308769"/>
            <a:ext cx="8393115" cy="7775575"/>
          </a:xfrm>
          <a:prstGeom prst="rect">
            <a:avLst/>
          </a:prstGeom>
        </p:spPr>
      </p:pic>
      <p:sp>
        <p:nvSpPr>
          <p:cNvPr id="3" name="テキスト ボックス 2"/>
          <p:cNvSpPr txBox="1"/>
          <p:nvPr/>
        </p:nvSpPr>
        <p:spPr>
          <a:xfrm>
            <a:off x="541866" y="491066"/>
            <a:ext cx="3587842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6600" dirty="0">
                <a:solidFill>
                  <a:schemeClr val="bg1"/>
                </a:solidFill>
                <a:effectLst>
                  <a:glow rad="139700">
                    <a:srgbClr val="E78B8E">
                      <a:alpha val="60000"/>
                    </a:srgb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FLOWER</a:t>
            </a:r>
            <a:endParaRPr kumimoji="1" lang="ja-JP" altLang="en-US" sz="6600" dirty="0">
              <a:solidFill>
                <a:schemeClr val="bg1"/>
              </a:solidFill>
              <a:effectLst>
                <a:glow rad="139700">
                  <a:srgbClr val="E78B8E">
                    <a:alpha val="60000"/>
                  </a:srgb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0" y="2885655"/>
            <a:ext cx="7775575" cy="1134533"/>
          </a:xfrm>
          <a:prstGeom prst="rect">
            <a:avLst/>
          </a:prstGeom>
          <a:solidFill>
            <a:schemeClr val="bg1">
              <a:alpha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41866" y="1371599"/>
            <a:ext cx="6276077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6600">
                <a:solidFill>
                  <a:schemeClr val="bg1"/>
                </a:solidFill>
                <a:effectLst>
                  <a:glow rad="139700">
                    <a:srgbClr val="E78B8E">
                      <a:alpha val="60000"/>
                    </a:srgb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ARRANGEMENT</a:t>
            </a:r>
            <a:endParaRPr kumimoji="1" lang="ja-JP" altLang="en-US" sz="6600" dirty="0">
              <a:solidFill>
                <a:schemeClr val="bg1"/>
              </a:solidFill>
              <a:effectLst>
                <a:glow rad="139700">
                  <a:srgbClr val="E78B8E">
                    <a:alpha val="60000"/>
                  </a:srgb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499002" y="3090373"/>
            <a:ext cx="2343911" cy="7096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ゼロからはじめる</a:t>
            </a:r>
            <a:endParaRPr lang="en-US" altLang="ja-JP" b="1" dirty="0">
              <a:solidFill>
                <a:srgbClr val="E78B8E"/>
              </a:solidFill>
              <a:latin typeface="MS PMincho" charset="-128"/>
              <a:ea typeface="MS PMincho" charset="-128"/>
              <a:cs typeface="MS PMincho" charset="-128"/>
            </a:endParaRPr>
          </a:p>
          <a:p>
            <a:r>
              <a:rPr kumimoji="1" lang="ja-JP" altLang="en-US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フラワーアレジメント</a:t>
            </a: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3005136" y="3076085"/>
            <a:ext cx="4351867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ここに説明文を入力してください。</a:t>
            </a:r>
            <a:r>
              <a:rPr lang="ja-JP" altLang="en-US" sz="1400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ここに説明文を入力してください。ここに説明文を入力してください。ここに説明文を入力してください。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0" y="8886825"/>
            <a:ext cx="7775575" cy="2020888"/>
          </a:xfrm>
          <a:prstGeom prst="rect">
            <a:avLst/>
          </a:prstGeom>
          <a:solidFill>
            <a:srgbClr val="E78B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E78B8E"/>
              </a:solidFill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341338" y="9133044"/>
            <a:ext cx="49536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フラワーアレジメントクラブ</a:t>
            </a:r>
            <a:r>
              <a:rPr kumimoji="1" lang="en-US" altLang="ja-JP" sz="2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 </a:t>
            </a:r>
            <a:r>
              <a:rPr kumimoji="1" lang="ja-JP" altLang="en-US" sz="2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アスクル</a:t>
            </a:r>
          </a:p>
        </p:txBody>
      </p:sp>
      <p:sp>
        <p:nvSpPr>
          <p:cNvPr id="30" name="角丸四角形 29"/>
          <p:cNvSpPr/>
          <p:nvPr/>
        </p:nvSpPr>
        <p:spPr>
          <a:xfrm>
            <a:off x="5295014" y="9193510"/>
            <a:ext cx="2018793" cy="1376362"/>
          </a:xfrm>
          <a:prstGeom prst="roundRect">
            <a:avLst>
              <a:gd name="adj" fmla="val 3518"/>
            </a:avLst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ここに地図を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  <p:sp>
        <p:nvSpPr>
          <p:cNvPr id="32" name="角丸四角形 31"/>
          <p:cNvSpPr/>
          <p:nvPr/>
        </p:nvSpPr>
        <p:spPr>
          <a:xfrm>
            <a:off x="675823" y="4416639"/>
            <a:ext cx="6353022" cy="548217"/>
          </a:xfrm>
          <a:prstGeom prst="roundRect">
            <a:avLst>
              <a:gd name="adj" fmla="val 50000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chemeClr val="bg1">
                  <a:lumMod val="85000"/>
                </a:schemeClr>
              </a:solidFill>
            </a:endParaRPr>
          </a:p>
        </p:txBody>
      </p:sp>
      <p:sp>
        <p:nvSpPr>
          <p:cNvPr id="35" name="角丸四角形 34"/>
          <p:cNvSpPr/>
          <p:nvPr/>
        </p:nvSpPr>
        <p:spPr>
          <a:xfrm>
            <a:off x="675823" y="4416639"/>
            <a:ext cx="1824490" cy="548217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2062716" y="4416639"/>
            <a:ext cx="437597" cy="54821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1073176" y="4493337"/>
            <a:ext cx="134035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POINT 1</a:t>
            </a:r>
            <a:endParaRPr lang="ja-JP" altLang="en-US" sz="2000" b="1" dirty="0">
              <a:solidFill>
                <a:srgbClr val="E78B8E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2610047" y="4495982"/>
            <a:ext cx="43090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ここに説明文を入力してください</a:t>
            </a:r>
          </a:p>
        </p:txBody>
      </p:sp>
      <p:sp>
        <p:nvSpPr>
          <p:cNvPr id="42" name="角丸四角形 41"/>
          <p:cNvSpPr/>
          <p:nvPr/>
        </p:nvSpPr>
        <p:spPr>
          <a:xfrm>
            <a:off x="675823" y="5192253"/>
            <a:ext cx="6353022" cy="548217"/>
          </a:xfrm>
          <a:prstGeom prst="roundRect">
            <a:avLst>
              <a:gd name="adj" fmla="val 50000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chemeClr val="bg1">
                  <a:lumMod val="85000"/>
                </a:schemeClr>
              </a:solidFill>
            </a:endParaRPr>
          </a:p>
        </p:txBody>
      </p:sp>
      <p:sp>
        <p:nvSpPr>
          <p:cNvPr id="43" name="角丸四角形 42"/>
          <p:cNvSpPr/>
          <p:nvPr/>
        </p:nvSpPr>
        <p:spPr>
          <a:xfrm>
            <a:off x="675823" y="5192253"/>
            <a:ext cx="1824490" cy="548217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2062716" y="5192253"/>
            <a:ext cx="437597" cy="54821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1073176" y="5268951"/>
            <a:ext cx="134035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POINT 2</a:t>
            </a:r>
            <a:endParaRPr lang="ja-JP" altLang="en-US" sz="2000" b="1" dirty="0">
              <a:solidFill>
                <a:srgbClr val="E78B8E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2610047" y="5271596"/>
            <a:ext cx="42078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ここに説明文を入力してください</a:t>
            </a:r>
          </a:p>
        </p:txBody>
      </p:sp>
      <p:sp>
        <p:nvSpPr>
          <p:cNvPr id="47" name="角丸四角形 46"/>
          <p:cNvSpPr/>
          <p:nvPr/>
        </p:nvSpPr>
        <p:spPr>
          <a:xfrm>
            <a:off x="675823" y="5903453"/>
            <a:ext cx="6353022" cy="548217"/>
          </a:xfrm>
          <a:prstGeom prst="roundRect">
            <a:avLst>
              <a:gd name="adj" fmla="val 50000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chemeClr val="bg1">
                  <a:lumMod val="85000"/>
                </a:schemeClr>
              </a:solidFill>
            </a:endParaRPr>
          </a:p>
        </p:txBody>
      </p:sp>
      <p:sp>
        <p:nvSpPr>
          <p:cNvPr id="48" name="角丸四角形 47"/>
          <p:cNvSpPr/>
          <p:nvPr/>
        </p:nvSpPr>
        <p:spPr>
          <a:xfrm>
            <a:off x="675823" y="5903453"/>
            <a:ext cx="1824490" cy="548217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2062716" y="5903453"/>
            <a:ext cx="437597" cy="54821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073176" y="5980151"/>
            <a:ext cx="134035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POINT 3</a:t>
            </a:r>
            <a:endParaRPr lang="ja-JP" altLang="en-US" sz="2000" b="1" dirty="0">
              <a:solidFill>
                <a:srgbClr val="E78B8E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2610047" y="5982796"/>
            <a:ext cx="42078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ここに説明文を入力してください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0" y="6858000"/>
            <a:ext cx="7775575" cy="2028825"/>
          </a:xfrm>
          <a:prstGeom prst="rect">
            <a:avLst/>
          </a:prstGeom>
          <a:solidFill>
            <a:srgbClr val="F3F9E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541866" y="7110518"/>
            <a:ext cx="2339102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800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無料体験講座</a:t>
            </a:r>
            <a:endParaRPr kumimoji="1" lang="en-US" altLang="ja-JP" sz="2800" b="1" dirty="0">
              <a:solidFill>
                <a:srgbClr val="E78B8E"/>
              </a:solidFill>
              <a:latin typeface="MS PMincho" charset="-128"/>
              <a:ea typeface="MS PMincho" charset="-128"/>
              <a:cs typeface="MS PMincho" charset="-128"/>
            </a:endParaRPr>
          </a:p>
          <a:p>
            <a:pPr algn="ctr"/>
            <a:r>
              <a:rPr lang="ja-JP" altLang="en-US" sz="2800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実施中</a:t>
            </a:r>
            <a:endParaRPr kumimoji="1" lang="ja-JP" altLang="en-US" sz="2800" b="1" dirty="0">
              <a:solidFill>
                <a:srgbClr val="E78B8E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3237659" y="7137869"/>
            <a:ext cx="4119343" cy="8800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200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ここに無料体験の内容を入力してください。</a:t>
            </a:r>
            <a:r>
              <a:rPr lang="ja-JP" altLang="en-US" sz="1200" b="1" dirty="0">
                <a:solidFill>
                  <a:srgbClr val="E78B8E"/>
                </a:solidFill>
                <a:latin typeface="MS PMincho" charset="-128"/>
                <a:ea typeface="MS PMincho" charset="-128"/>
                <a:cs typeface="MS PMincho" charset="-128"/>
              </a:rPr>
              <a:t>ここに無料体験の内容を入力してください。ここに無料体験の内容を入力してください。ここに無料体験の内容を入力してください。</a:t>
            </a:r>
          </a:p>
        </p:txBody>
      </p:sp>
      <p:sp>
        <p:nvSpPr>
          <p:cNvPr id="54" name="正方形/長方形 53"/>
          <p:cNvSpPr/>
          <p:nvPr/>
        </p:nvSpPr>
        <p:spPr>
          <a:xfrm>
            <a:off x="0" y="8344814"/>
            <a:ext cx="7775575" cy="540930"/>
          </a:xfrm>
          <a:prstGeom prst="rect">
            <a:avLst/>
          </a:prstGeom>
          <a:solidFill>
            <a:srgbClr val="D07E8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三角形 12"/>
          <p:cNvSpPr/>
          <p:nvPr/>
        </p:nvSpPr>
        <p:spPr>
          <a:xfrm rot="10800000">
            <a:off x="3327038" y="8619479"/>
            <a:ext cx="1050592" cy="432206"/>
          </a:xfrm>
          <a:prstGeom prst="triangle">
            <a:avLst/>
          </a:prstGeom>
          <a:solidFill>
            <a:srgbClr val="D07E8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0" y="8419611"/>
            <a:ext cx="77755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8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まずは、お気軽にお電話ください。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37B326A8-8C0C-1B41-A5BD-C461CE5D0237}"/>
              </a:ext>
            </a:extLst>
          </p:cNvPr>
          <p:cNvSpPr txBox="1"/>
          <p:nvPr/>
        </p:nvSpPr>
        <p:spPr>
          <a:xfrm>
            <a:off x="341338" y="9616747"/>
            <a:ext cx="431600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東京都江東区豊洲 </a:t>
            </a:r>
            <a:r>
              <a:rPr lang="en-US" altLang="ja-JP" sz="16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3-2-3</a:t>
            </a:r>
            <a:endParaRPr kumimoji="1" lang="ja-JP" altLang="en-US" sz="1600" b="1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E63A3279-7E4A-1346-840D-1612698DF16D}"/>
              </a:ext>
            </a:extLst>
          </p:cNvPr>
          <p:cNvSpPr txBox="1"/>
          <p:nvPr/>
        </p:nvSpPr>
        <p:spPr>
          <a:xfrm>
            <a:off x="337971" y="9906304"/>
            <a:ext cx="431937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solidFill>
                  <a:srgbClr val="E78B8E"/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☎ </a:t>
            </a:r>
            <a:r>
              <a:rPr lang="en-US" altLang="ja-JP" sz="4000" b="1" dirty="0">
                <a:solidFill>
                  <a:srgbClr val="E78B8E"/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03-1234-1111</a:t>
            </a:r>
            <a:endParaRPr kumimoji="1" lang="ja-JP" altLang="en-US" sz="4000" b="1" dirty="0">
              <a:solidFill>
                <a:srgbClr val="E78B8E"/>
              </a:solidFill>
              <a:effectLst>
                <a:glow rad="101600">
                  <a:schemeClr val="bg1"/>
                </a:glow>
              </a:effectLst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829197423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252</Words>
  <Application>Microsoft Office PowerPoint</Application>
  <PresentationFormat>ユーザー設定</PresentationFormat>
  <Paragraphs>38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2018-01-31T11:02:26Z</dcterms:created>
  <dcterms:modified xsi:type="dcterms:W3CDTF">2018-01-31T11:02:28Z</dcterms:modified>
</cp:coreProperties>
</file>