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AC7"/>
    <a:srgbClr val="D07E82"/>
    <a:srgbClr val="E78B8E"/>
    <a:srgbClr val="E8EDDF"/>
    <a:srgbClr val="F3F9ED"/>
    <a:srgbClr val="E8DB00"/>
    <a:srgbClr val="FFF000"/>
    <a:srgbClr val="F29600"/>
    <a:srgbClr val="FA778E"/>
    <a:srgbClr val="FF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62" autoAdjust="0"/>
    <p:restoredTop sz="86418"/>
  </p:normalViewPr>
  <p:slideViewPr>
    <p:cSldViewPr snapToGrid="0">
      <p:cViewPr varScale="1">
        <p:scale>
          <a:sx n="54" d="100"/>
          <a:sy n="54" d="100"/>
        </p:scale>
        <p:origin x="20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2525933-4250-2143-8F2E-EF75F2BC812F}"/>
              </a:ext>
            </a:extLst>
          </p:cNvPr>
          <p:cNvSpPr/>
          <p:nvPr/>
        </p:nvSpPr>
        <p:spPr>
          <a:xfrm>
            <a:off x="0" y="0"/>
            <a:ext cx="7775575" cy="8378456"/>
          </a:xfrm>
          <a:prstGeom prst="rect">
            <a:avLst/>
          </a:prstGeom>
          <a:solidFill>
            <a:srgbClr val="FBD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25AA1F8F-561F-294A-BAE4-0392A8F7B6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23" t="-78458"/>
          <a:stretch/>
        </p:blipFill>
        <p:spPr>
          <a:xfrm rot="16200000">
            <a:off x="-308771" y="308769"/>
            <a:ext cx="8393115" cy="777557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41866" y="491066"/>
            <a:ext cx="35878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dirty="0">
                <a:solidFill>
                  <a:schemeClr val="bg1"/>
                </a:solidFill>
                <a:effectLst>
                  <a:glow rad="139700">
                    <a:srgbClr val="E78B8E">
                      <a:alpha val="6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FLOWER</a:t>
            </a:r>
            <a:endParaRPr kumimoji="1" lang="ja-JP" altLang="en-US" sz="6600" dirty="0">
              <a:solidFill>
                <a:schemeClr val="bg1"/>
              </a:solidFill>
              <a:effectLst>
                <a:glow rad="139700">
                  <a:srgbClr val="E78B8E">
                    <a:alpha val="6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2885655"/>
            <a:ext cx="7775575" cy="1134533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41866" y="1371599"/>
            <a:ext cx="62760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>
                <a:solidFill>
                  <a:schemeClr val="bg1"/>
                </a:solidFill>
                <a:effectLst>
                  <a:glow rad="139700">
                    <a:srgbClr val="E78B8E">
                      <a:alpha val="6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ARRANGEMENT</a:t>
            </a:r>
            <a:endParaRPr kumimoji="1" lang="ja-JP" altLang="en-US" sz="6600" dirty="0">
              <a:solidFill>
                <a:schemeClr val="bg1"/>
              </a:solidFill>
              <a:effectLst>
                <a:glow rad="139700">
                  <a:srgbClr val="E78B8E">
                    <a:alpha val="6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9002" y="3090373"/>
            <a:ext cx="2343911" cy="7096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ゼロからはじめる</a:t>
            </a:r>
            <a:endParaRPr lang="en-US" altLang="ja-JP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kumimoji="1" lang="ja-JP" altLang="en-US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フラワーアレジメント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05136" y="3076085"/>
            <a:ext cx="43518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ここに説明文を入力してください。</a:t>
            </a:r>
            <a:r>
              <a:rPr lang="ja-JP" altLang="en-US" sz="14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0" y="8886825"/>
            <a:ext cx="7775575" cy="2020888"/>
          </a:xfrm>
          <a:prstGeom prst="rect">
            <a:avLst/>
          </a:prstGeom>
          <a:solidFill>
            <a:srgbClr val="E78B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E78B8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41338" y="9133044"/>
            <a:ext cx="4953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フラワーアレジメントクラブ</a:t>
            </a:r>
            <a:r>
              <a:rPr kumimoji="1" lang="en-US" altLang="ja-JP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kumimoji="1" lang="ja-JP" altLang="en-US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アスクル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5295014" y="9193510"/>
            <a:ext cx="201879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675823" y="4416639"/>
            <a:ext cx="6353022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675823" y="4416639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062716" y="4416639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073176" y="4493337"/>
            <a:ext cx="134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POINT 1</a:t>
            </a:r>
            <a:endParaRPr lang="ja-JP" altLang="en-US" sz="2000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610047" y="4495982"/>
            <a:ext cx="430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675823" y="5192253"/>
            <a:ext cx="6353022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675823" y="5192253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062716" y="5192253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73176" y="5268951"/>
            <a:ext cx="134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POINT 2</a:t>
            </a:r>
            <a:endParaRPr lang="ja-JP" altLang="en-US" sz="2000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610047" y="5271596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675823" y="5903453"/>
            <a:ext cx="6353022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675823" y="5903453"/>
            <a:ext cx="182449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062716" y="5903453"/>
            <a:ext cx="437597" cy="548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3176" y="5980151"/>
            <a:ext cx="134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POINT 3</a:t>
            </a:r>
            <a:endParaRPr lang="ja-JP" altLang="en-US" sz="2000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610047" y="5982796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858000"/>
            <a:ext cx="7775575" cy="2028825"/>
          </a:xfrm>
          <a:prstGeom prst="rect">
            <a:avLst/>
          </a:prstGeom>
          <a:solidFill>
            <a:srgbClr val="F3F9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41866" y="7110518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無料体験講座</a:t>
            </a:r>
            <a:endParaRPr kumimoji="1" lang="en-US" altLang="ja-JP" sz="2800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r>
              <a:rPr lang="ja-JP" altLang="en-US" sz="28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実施中</a:t>
            </a:r>
            <a:endParaRPr kumimoji="1" lang="ja-JP" altLang="en-US" sz="2800" b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237659" y="7137869"/>
            <a:ext cx="4119343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</a:t>
            </a:r>
            <a:r>
              <a:rPr lang="ja-JP" altLang="en-US" sz="1200" b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ここに無料体験の内容を入力してください。ここに無料体験の内容を入力してください。ここに無料体験の内容を入力してください。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0" y="8344814"/>
            <a:ext cx="7775575" cy="540930"/>
          </a:xfrm>
          <a:prstGeom prst="rect">
            <a:avLst/>
          </a:prstGeom>
          <a:solidFill>
            <a:srgbClr val="D07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三角形 12"/>
          <p:cNvSpPr/>
          <p:nvPr/>
        </p:nvSpPr>
        <p:spPr>
          <a:xfrm rot="10800000">
            <a:off x="3327038" y="8619479"/>
            <a:ext cx="1050592" cy="432206"/>
          </a:xfrm>
          <a:prstGeom prst="triangle">
            <a:avLst/>
          </a:prstGeom>
          <a:solidFill>
            <a:srgbClr val="D07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0" y="8419611"/>
            <a:ext cx="777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まずは、お気軽にお電話ください。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7B326A8-8C0C-1B41-A5BD-C461CE5D0237}"/>
              </a:ext>
            </a:extLst>
          </p:cNvPr>
          <p:cNvSpPr txBox="1"/>
          <p:nvPr/>
        </p:nvSpPr>
        <p:spPr>
          <a:xfrm>
            <a:off x="341338" y="9616747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kumimoji="1" lang="ja-JP" altLang="en-US" sz="16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63A3279-7E4A-1346-840D-1612698DF16D}"/>
              </a:ext>
            </a:extLst>
          </p:cNvPr>
          <p:cNvSpPr txBox="1"/>
          <p:nvPr/>
        </p:nvSpPr>
        <p:spPr>
          <a:xfrm>
            <a:off x="337971" y="9906304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E78B8E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E78B8E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E78B8E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291974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252</Words>
  <Application>Microsoft Office PowerPoint</Application>
  <PresentationFormat>ユーザー設定</PresentationFormat>
  <Paragraphs>38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2018-01-31T11:02:26Z</dcterms:created>
  <dcterms:modified xsi:type="dcterms:W3CDTF">2018-01-31T11:02:28Z</dcterms:modified>
</cp:coreProperties>
</file>