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6" r:id="rId1"/>
  </p:sldMasterIdLst>
  <p:notesMasterIdLst>
    <p:notesMasterId r:id="rId4"/>
  </p:notesMasterIdLst>
  <p:sldIdLst>
    <p:sldId id="264" r:id="rId2"/>
    <p:sldId id="263" r:id="rId3"/>
  </p:sldIdLst>
  <p:sldSz cx="10907713" cy="7775575"/>
  <p:notesSz cx="7318375" cy="10450513"/>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9">
          <p15:clr>
            <a:srgbClr val="A4A3A4"/>
          </p15:clr>
        </p15:guide>
        <p15:guide id="2" pos="34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715F"/>
    <a:srgbClr val="F2D6BD"/>
    <a:srgbClr val="FAF0E3"/>
    <a:srgbClr val="C8C1E0"/>
    <a:srgbClr val="A3988E"/>
    <a:srgbClr val="906E30"/>
    <a:srgbClr val="ED9F2F"/>
    <a:srgbClr val="CAC8D9"/>
    <a:srgbClr val="9F9FFF"/>
    <a:srgbClr val="552B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9" d="100"/>
          <a:sy n="69" d="100"/>
        </p:scale>
        <p:origin x="840" y="60"/>
      </p:cViewPr>
      <p:guideLst>
        <p:guide orient="horz" pos="2449"/>
        <p:guide pos="343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3171295" cy="524340"/>
          </a:xfrm>
          <a:prstGeom prst="rect">
            <a:avLst/>
          </a:prstGeom>
        </p:spPr>
        <p:txBody>
          <a:bodyPr vert="horz" lIns="97166" tIns="48583" rIns="97166" bIns="48583" rtlCol="0"/>
          <a:lstStyle>
            <a:lvl1pPr algn="l">
              <a:defRPr sz="1200"/>
            </a:lvl1pPr>
          </a:lstStyle>
          <a:p>
            <a:endParaRPr kumimoji="1" lang="ja-JP" altLang="en-US"/>
          </a:p>
        </p:txBody>
      </p:sp>
      <p:sp>
        <p:nvSpPr>
          <p:cNvPr id="3" name="日付プレースホルダー 2"/>
          <p:cNvSpPr>
            <a:spLocks noGrp="1"/>
          </p:cNvSpPr>
          <p:nvPr>
            <p:ph type="dt" idx="1"/>
          </p:nvPr>
        </p:nvSpPr>
        <p:spPr>
          <a:xfrm>
            <a:off x="4145388" y="0"/>
            <a:ext cx="3171295" cy="524340"/>
          </a:xfrm>
          <a:prstGeom prst="rect">
            <a:avLst/>
          </a:prstGeom>
        </p:spPr>
        <p:txBody>
          <a:bodyPr vert="horz" lIns="97166" tIns="48583" rIns="97166" bIns="48583" rtlCol="0"/>
          <a:lstStyle>
            <a:lvl1pPr algn="r">
              <a:defRPr sz="1200"/>
            </a:lvl1pPr>
          </a:lstStyle>
          <a:p>
            <a:fld id="{70F99883-74AE-4A2C-81B7-5B86A08198C0}" type="datetimeFigureOut">
              <a:rPr kumimoji="1" lang="ja-JP" altLang="en-US" smtClean="0"/>
              <a:t>2018/2/27</a:t>
            </a:fld>
            <a:endParaRPr kumimoji="1" lang="ja-JP" altLang="en-US"/>
          </a:p>
        </p:txBody>
      </p:sp>
      <p:sp>
        <p:nvSpPr>
          <p:cNvPr id="4" name="スライド イメージ プレースホルダー 3"/>
          <p:cNvSpPr>
            <a:spLocks noGrp="1" noRot="1" noChangeAspect="1"/>
          </p:cNvSpPr>
          <p:nvPr>
            <p:ph type="sldImg" idx="2"/>
          </p:nvPr>
        </p:nvSpPr>
        <p:spPr>
          <a:xfrm>
            <a:off x="1184275" y="1304925"/>
            <a:ext cx="4949825" cy="3529013"/>
          </a:xfrm>
          <a:prstGeom prst="rect">
            <a:avLst/>
          </a:prstGeom>
          <a:noFill/>
          <a:ln w="12700">
            <a:solidFill>
              <a:prstClr val="black"/>
            </a:solidFill>
          </a:ln>
        </p:spPr>
        <p:txBody>
          <a:bodyPr vert="horz" lIns="97166" tIns="48583" rIns="97166" bIns="48583" rtlCol="0" anchor="ctr"/>
          <a:lstStyle/>
          <a:p>
            <a:endParaRPr lang="ja-JP" altLang="en-US"/>
          </a:p>
        </p:txBody>
      </p:sp>
      <p:sp>
        <p:nvSpPr>
          <p:cNvPr id="5" name="ノート プレースホルダー 4"/>
          <p:cNvSpPr>
            <a:spLocks noGrp="1"/>
          </p:cNvSpPr>
          <p:nvPr>
            <p:ph type="body" sz="quarter" idx="3"/>
          </p:nvPr>
        </p:nvSpPr>
        <p:spPr>
          <a:xfrm>
            <a:off x="731838" y="5029310"/>
            <a:ext cx="5854700" cy="4114889"/>
          </a:xfrm>
          <a:prstGeom prst="rect">
            <a:avLst/>
          </a:prstGeom>
        </p:spPr>
        <p:txBody>
          <a:bodyPr vert="horz" lIns="97166" tIns="48583" rIns="97166" bIns="48583"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9926176"/>
            <a:ext cx="3171295" cy="524339"/>
          </a:xfrm>
          <a:prstGeom prst="rect">
            <a:avLst/>
          </a:prstGeom>
        </p:spPr>
        <p:txBody>
          <a:bodyPr vert="horz" lIns="97166" tIns="48583" rIns="97166" bIns="48583"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145388" y="9926176"/>
            <a:ext cx="3171295" cy="524339"/>
          </a:xfrm>
          <a:prstGeom prst="rect">
            <a:avLst/>
          </a:prstGeom>
        </p:spPr>
        <p:txBody>
          <a:bodyPr vert="horz" lIns="97166" tIns="48583" rIns="97166" bIns="48583"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818079" y="1272531"/>
            <a:ext cx="9271556" cy="2707052"/>
          </a:xfrm>
          <a:prstGeom prst="rect">
            <a:avLst/>
          </a:prstGeo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1363465" y="4083978"/>
            <a:ext cx="8180784" cy="1877297"/>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750491" y="7206355"/>
            <a:ext cx="2454124" cy="414184"/>
          </a:xfrm>
          <a:prstGeom prst="rect">
            <a:avLst/>
          </a:prstGeom>
        </p:spPr>
        <p:txBody>
          <a:bodyPr/>
          <a:lstStyle>
            <a:lvl1pPr>
              <a:defRPr/>
            </a:lvl1pPr>
          </a:lstStyle>
          <a:p>
            <a:pPr>
              <a:defRPr/>
            </a:pPr>
            <a:fld id="{694A3B7E-DD21-4048-88F3-59665D8E8CDB}" type="datetimeFigureOut">
              <a:rPr lang="en-US">
                <a:solidFill>
                  <a:prstClr val="black">
                    <a:tint val="75000"/>
                  </a:prstClr>
                </a:solidFill>
              </a:rPr>
              <a:pPr>
                <a:defRPr/>
              </a:pPr>
              <a:t>2/27/2018</a:t>
            </a:fld>
            <a:endParaRPr lang="en-US" dirty="0">
              <a:solidFill>
                <a:prstClr val="black">
                  <a:tint val="75000"/>
                </a:prstClr>
              </a:solidFill>
            </a:endParaRPr>
          </a:p>
        </p:txBody>
      </p:sp>
      <p:sp>
        <p:nvSpPr>
          <p:cNvPr id="5" name="Footer Placeholder 4"/>
          <p:cNvSpPr>
            <a:spLocks noGrp="1"/>
          </p:cNvSpPr>
          <p:nvPr>
            <p:ph type="ftr" sz="quarter" idx="11"/>
          </p:nvPr>
        </p:nvSpPr>
        <p:spPr>
          <a:xfrm>
            <a:off x="3612151" y="7206355"/>
            <a:ext cx="3683413" cy="414184"/>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7703101" y="7206355"/>
            <a:ext cx="2454124" cy="414184"/>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750491" y="414184"/>
            <a:ext cx="9406733" cy="1502833"/>
          </a:xfrm>
          <a:prstGeom prst="rect">
            <a:avLst/>
          </a:prstGeo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750491" y="2069790"/>
            <a:ext cx="9406733" cy="4933999"/>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750491" y="7206355"/>
            <a:ext cx="2454124" cy="414184"/>
          </a:xfrm>
          <a:prstGeom prst="rect">
            <a:avLst/>
          </a:prstGeom>
        </p:spPr>
        <p:txBody>
          <a:bodyPr/>
          <a:lstStyle>
            <a:lvl1pPr>
              <a:defRPr/>
            </a:lvl1pPr>
          </a:lstStyle>
          <a:p>
            <a:pPr>
              <a:defRPr/>
            </a:pPr>
            <a:fld id="{57294DBB-917B-4186-A703-7409F7CF8E54}" type="datetimeFigureOut">
              <a:rPr lang="en-US">
                <a:solidFill>
                  <a:prstClr val="black">
                    <a:tint val="75000"/>
                  </a:prstClr>
                </a:solidFill>
              </a:rPr>
              <a:pPr>
                <a:defRPr/>
              </a:pPr>
              <a:t>2/27/2018</a:t>
            </a:fld>
            <a:endParaRPr lang="en-US" dirty="0">
              <a:solidFill>
                <a:prstClr val="black">
                  <a:tint val="75000"/>
                </a:prstClr>
              </a:solidFill>
            </a:endParaRPr>
          </a:p>
        </p:txBody>
      </p:sp>
      <p:sp>
        <p:nvSpPr>
          <p:cNvPr id="5" name="Footer Placeholder 4"/>
          <p:cNvSpPr>
            <a:spLocks noGrp="1"/>
          </p:cNvSpPr>
          <p:nvPr>
            <p:ph type="ftr" sz="quarter" idx="11"/>
          </p:nvPr>
        </p:nvSpPr>
        <p:spPr>
          <a:xfrm>
            <a:off x="3612151" y="7206355"/>
            <a:ext cx="3683413" cy="414184"/>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7703101" y="7206355"/>
            <a:ext cx="2454124" cy="414184"/>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05832" y="413978"/>
            <a:ext cx="2351975" cy="6589441"/>
          </a:xfrm>
          <a:prstGeom prst="rect">
            <a:avLst/>
          </a:prstGeo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749906" y="413978"/>
            <a:ext cx="6919580" cy="6589441"/>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750491" y="7206355"/>
            <a:ext cx="2454124" cy="414184"/>
          </a:xfrm>
          <a:prstGeom prst="rect">
            <a:avLst/>
          </a:prstGeom>
        </p:spPr>
        <p:txBody>
          <a:bodyPr/>
          <a:lstStyle>
            <a:lvl1pPr>
              <a:defRPr/>
            </a:lvl1pPr>
          </a:lstStyle>
          <a:p>
            <a:pPr>
              <a:defRPr/>
            </a:pPr>
            <a:fld id="{C64D20DD-EE55-4DDE-BB8B-8D151B9371C9}" type="datetimeFigureOut">
              <a:rPr lang="en-US">
                <a:solidFill>
                  <a:prstClr val="black">
                    <a:tint val="75000"/>
                  </a:prstClr>
                </a:solidFill>
              </a:rPr>
              <a:pPr>
                <a:defRPr/>
              </a:pPr>
              <a:t>2/27/2018</a:t>
            </a:fld>
            <a:endParaRPr lang="en-US" dirty="0">
              <a:solidFill>
                <a:prstClr val="black">
                  <a:tint val="75000"/>
                </a:prstClr>
              </a:solidFill>
            </a:endParaRPr>
          </a:p>
        </p:txBody>
      </p:sp>
      <p:sp>
        <p:nvSpPr>
          <p:cNvPr id="5" name="Footer Placeholder 4"/>
          <p:cNvSpPr>
            <a:spLocks noGrp="1"/>
          </p:cNvSpPr>
          <p:nvPr>
            <p:ph type="ftr" sz="quarter" idx="11"/>
          </p:nvPr>
        </p:nvSpPr>
        <p:spPr>
          <a:xfrm>
            <a:off x="3612151" y="7206355"/>
            <a:ext cx="3683413" cy="414184"/>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7703101" y="7206355"/>
            <a:ext cx="2454124" cy="414184"/>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750491" y="414184"/>
            <a:ext cx="9406733" cy="1502833"/>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750491" y="2069790"/>
            <a:ext cx="9406733" cy="4933999"/>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750491" y="7206355"/>
            <a:ext cx="2454124" cy="414184"/>
          </a:xfrm>
          <a:prstGeom prst="rect">
            <a:avLst/>
          </a:prstGeom>
        </p:spPr>
        <p:txBody>
          <a:bodyPr/>
          <a:lstStyle>
            <a:lvl1pPr>
              <a:defRPr/>
            </a:lvl1pPr>
          </a:lstStyle>
          <a:p>
            <a:pPr>
              <a:defRPr/>
            </a:pPr>
            <a:fld id="{6AE7DE13-46BE-4B37-9FBB-8FA2A87D7224}" type="datetimeFigureOut">
              <a:rPr lang="en-US">
                <a:solidFill>
                  <a:prstClr val="black">
                    <a:tint val="75000"/>
                  </a:prstClr>
                </a:solidFill>
              </a:rPr>
              <a:pPr>
                <a:defRPr/>
              </a:pPr>
              <a:t>2/27/2018</a:t>
            </a:fld>
            <a:endParaRPr lang="en-US" dirty="0">
              <a:solidFill>
                <a:prstClr val="black">
                  <a:tint val="75000"/>
                </a:prstClr>
              </a:solidFill>
            </a:endParaRPr>
          </a:p>
        </p:txBody>
      </p:sp>
      <p:sp>
        <p:nvSpPr>
          <p:cNvPr id="5" name="Footer Placeholder 4"/>
          <p:cNvSpPr>
            <a:spLocks noGrp="1"/>
          </p:cNvSpPr>
          <p:nvPr>
            <p:ph type="ftr" sz="quarter" idx="11"/>
          </p:nvPr>
        </p:nvSpPr>
        <p:spPr>
          <a:xfrm>
            <a:off x="3612151" y="7206355"/>
            <a:ext cx="3683413" cy="414184"/>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7703101" y="7206355"/>
            <a:ext cx="2454124" cy="414184"/>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744226" y="1938497"/>
            <a:ext cx="9407902" cy="3234423"/>
          </a:xfrm>
          <a:prstGeom prst="rect">
            <a:avLst/>
          </a:prstGeo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44226" y="5203518"/>
            <a:ext cx="9407902" cy="1700906"/>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a:xfrm>
            <a:off x="750491" y="7206355"/>
            <a:ext cx="2454124" cy="414184"/>
          </a:xfrm>
          <a:prstGeom prst="rect">
            <a:avLst/>
          </a:prstGeom>
        </p:spPr>
        <p:txBody>
          <a:bodyPr/>
          <a:lstStyle>
            <a:lvl1pPr>
              <a:defRPr/>
            </a:lvl1pPr>
          </a:lstStyle>
          <a:p>
            <a:pPr>
              <a:defRPr/>
            </a:pPr>
            <a:fld id="{8184D596-71CB-401C-BE2A-FF96587D8E95}" type="datetimeFigureOut">
              <a:rPr lang="en-US">
                <a:solidFill>
                  <a:prstClr val="black">
                    <a:tint val="75000"/>
                  </a:prstClr>
                </a:solidFill>
              </a:rPr>
              <a:pPr>
                <a:defRPr/>
              </a:pPr>
              <a:t>2/27/2018</a:t>
            </a:fld>
            <a:endParaRPr lang="en-US" dirty="0">
              <a:solidFill>
                <a:prstClr val="black">
                  <a:tint val="75000"/>
                </a:prstClr>
              </a:solidFill>
            </a:endParaRPr>
          </a:p>
        </p:txBody>
      </p:sp>
      <p:sp>
        <p:nvSpPr>
          <p:cNvPr id="5" name="Footer Placeholder 4"/>
          <p:cNvSpPr>
            <a:spLocks noGrp="1"/>
          </p:cNvSpPr>
          <p:nvPr>
            <p:ph type="ftr" sz="quarter" idx="11"/>
          </p:nvPr>
        </p:nvSpPr>
        <p:spPr>
          <a:xfrm>
            <a:off x="3612151" y="7206355"/>
            <a:ext cx="3683413" cy="414184"/>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7703101" y="7206355"/>
            <a:ext cx="2454124" cy="414184"/>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750491" y="414184"/>
            <a:ext cx="9406733" cy="1502833"/>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749907" y="2069886"/>
            <a:ext cx="4635777" cy="4933531"/>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522031" y="2069886"/>
            <a:ext cx="4635777" cy="4933531"/>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a:xfrm>
            <a:off x="750491" y="7206355"/>
            <a:ext cx="2454124" cy="414184"/>
          </a:xfrm>
          <a:prstGeom prst="rect">
            <a:avLst/>
          </a:prstGeom>
        </p:spPr>
        <p:txBody>
          <a:bodyPr/>
          <a:lstStyle>
            <a:lvl1pPr>
              <a:defRPr/>
            </a:lvl1pPr>
          </a:lstStyle>
          <a:p>
            <a:pPr>
              <a:defRPr/>
            </a:pPr>
            <a:fld id="{B73FDC24-657B-46BD-9F76-F6EB56EE60B7}" type="datetimeFigureOut">
              <a:rPr lang="en-US">
                <a:solidFill>
                  <a:prstClr val="black">
                    <a:tint val="75000"/>
                  </a:prstClr>
                </a:solidFill>
              </a:rPr>
              <a:pPr>
                <a:defRPr/>
              </a:pPr>
              <a:t>2/27/2018</a:t>
            </a:fld>
            <a:endParaRPr lang="en-US" dirty="0">
              <a:solidFill>
                <a:prstClr val="black">
                  <a:tint val="75000"/>
                </a:prstClr>
              </a:solidFill>
            </a:endParaRPr>
          </a:p>
        </p:txBody>
      </p:sp>
      <p:sp>
        <p:nvSpPr>
          <p:cNvPr id="6" name="Footer Placeholder 4"/>
          <p:cNvSpPr>
            <a:spLocks noGrp="1"/>
          </p:cNvSpPr>
          <p:nvPr>
            <p:ph type="ftr" sz="quarter" idx="11"/>
          </p:nvPr>
        </p:nvSpPr>
        <p:spPr>
          <a:xfrm>
            <a:off x="3612151" y="7206355"/>
            <a:ext cx="3683413" cy="414184"/>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7703101" y="7206355"/>
            <a:ext cx="2454124" cy="414184"/>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751327" y="413979"/>
            <a:ext cx="9407902" cy="1502918"/>
          </a:xfrm>
          <a:prstGeom prst="rect">
            <a:avLst/>
          </a:prstGeo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1327" y="1906096"/>
            <a:ext cx="4614473" cy="934149"/>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751327" y="2840244"/>
            <a:ext cx="4614473" cy="4177573"/>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522030" y="1906096"/>
            <a:ext cx="4637199" cy="934149"/>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5522030" y="2840244"/>
            <a:ext cx="4637199" cy="4177573"/>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a:xfrm>
            <a:off x="750491" y="7206355"/>
            <a:ext cx="2454124" cy="414184"/>
          </a:xfrm>
          <a:prstGeom prst="rect">
            <a:avLst/>
          </a:prstGeom>
        </p:spPr>
        <p:txBody>
          <a:bodyPr/>
          <a:lstStyle>
            <a:lvl1pPr>
              <a:defRPr/>
            </a:lvl1pPr>
          </a:lstStyle>
          <a:p>
            <a:pPr>
              <a:defRPr/>
            </a:pPr>
            <a:fld id="{23244564-11C5-49CA-A6C6-0EFA5B9EEF59}" type="datetimeFigureOut">
              <a:rPr lang="en-US">
                <a:solidFill>
                  <a:prstClr val="black">
                    <a:tint val="75000"/>
                  </a:prstClr>
                </a:solidFill>
              </a:rPr>
              <a:pPr>
                <a:defRPr/>
              </a:pPr>
              <a:t>2/27/2018</a:t>
            </a:fld>
            <a:endParaRPr lang="en-US" dirty="0">
              <a:solidFill>
                <a:prstClr val="black">
                  <a:tint val="75000"/>
                </a:prstClr>
              </a:solidFill>
            </a:endParaRPr>
          </a:p>
        </p:txBody>
      </p:sp>
      <p:sp>
        <p:nvSpPr>
          <p:cNvPr id="8" name="Footer Placeholder 4"/>
          <p:cNvSpPr>
            <a:spLocks noGrp="1"/>
          </p:cNvSpPr>
          <p:nvPr>
            <p:ph type="ftr" sz="quarter" idx="11"/>
          </p:nvPr>
        </p:nvSpPr>
        <p:spPr>
          <a:xfrm>
            <a:off x="3612151" y="7206355"/>
            <a:ext cx="3683413" cy="414184"/>
          </a:xfrm>
          <a:prstGeom prst="rect">
            <a:avLst/>
          </a:prstGeom>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a:xfrm>
            <a:off x="7703101" y="7206355"/>
            <a:ext cx="2454124" cy="414184"/>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750491" y="414184"/>
            <a:ext cx="9406733" cy="1502833"/>
          </a:xfrm>
          <a:prstGeom prst="rect">
            <a:avLst/>
          </a:prstGeom>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a:xfrm>
            <a:off x="750491" y="7206355"/>
            <a:ext cx="2454124" cy="414184"/>
          </a:xfrm>
          <a:prstGeom prst="rect">
            <a:avLst/>
          </a:prstGeom>
        </p:spPr>
        <p:txBody>
          <a:bodyPr/>
          <a:lstStyle>
            <a:lvl1pPr>
              <a:defRPr/>
            </a:lvl1pPr>
          </a:lstStyle>
          <a:p>
            <a:pPr>
              <a:defRPr/>
            </a:pPr>
            <a:fld id="{1E3C5F0A-E814-4F5B-8509-4826EF6EAFAD}" type="datetimeFigureOut">
              <a:rPr lang="en-US">
                <a:solidFill>
                  <a:prstClr val="black">
                    <a:tint val="75000"/>
                  </a:prstClr>
                </a:solidFill>
              </a:rPr>
              <a:pPr>
                <a:defRPr/>
              </a:pPr>
              <a:t>2/27/2018</a:t>
            </a:fld>
            <a:endParaRPr lang="en-US" dirty="0">
              <a:solidFill>
                <a:prstClr val="black">
                  <a:tint val="75000"/>
                </a:prstClr>
              </a:solidFill>
            </a:endParaRPr>
          </a:p>
        </p:txBody>
      </p:sp>
      <p:sp>
        <p:nvSpPr>
          <p:cNvPr id="4" name="Footer Placeholder 4"/>
          <p:cNvSpPr>
            <a:spLocks noGrp="1"/>
          </p:cNvSpPr>
          <p:nvPr>
            <p:ph type="ftr" sz="quarter" idx="11"/>
          </p:nvPr>
        </p:nvSpPr>
        <p:spPr>
          <a:xfrm>
            <a:off x="3612151" y="7206355"/>
            <a:ext cx="3683413" cy="414184"/>
          </a:xfrm>
          <a:prstGeom prst="rect">
            <a:avLst/>
          </a:prstGeom>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a:xfrm>
            <a:off x="7703101" y="7206355"/>
            <a:ext cx="2454124" cy="414184"/>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750491" y="7206355"/>
            <a:ext cx="2454124" cy="414184"/>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2/27/2018</a:t>
            </a:fld>
            <a:endParaRPr lang="en-US" dirty="0">
              <a:solidFill>
                <a:prstClr val="black">
                  <a:tint val="75000"/>
                </a:prstClr>
              </a:solidFill>
            </a:endParaRPr>
          </a:p>
        </p:txBody>
      </p:sp>
      <p:sp>
        <p:nvSpPr>
          <p:cNvPr id="3" name="Footer Placeholder 4"/>
          <p:cNvSpPr>
            <a:spLocks noGrp="1"/>
          </p:cNvSpPr>
          <p:nvPr>
            <p:ph type="ftr" sz="quarter" idx="11"/>
          </p:nvPr>
        </p:nvSpPr>
        <p:spPr>
          <a:xfrm>
            <a:off x="3612151" y="7206355"/>
            <a:ext cx="3683413" cy="414184"/>
          </a:xfrm>
          <a:prstGeom prst="rect">
            <a:avLst/>
          </a:prstGeom>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7703101" y="7206355"/>
            <a:ext cx="2454124" cy="414184"/>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751327" y="518372"/>
            <a:ext cx="3518021" cy="1814301"/>
          </a:xfrm>
          <a:prstGeom prst="rect">
            <a:avLst/>
          </a:prstGeo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4637199" y="1119540"/>
            <a:ext cx="5522030" cy="5525698"/>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751327" y="2332673"/>
            <a:ext cx="3518021" cy="4321564"/>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a:xfrm>
            <a:off x="750491" y="7206355"/>
            <a:ext cx="2454124" cy="414184"/>
          </a:xfrm>
          <a:prstGeom prst="rect">
            <a:avLst/>
          </a:prstGeom>
        </p:spPr>
        <p:txBody>
          <a:bodyPr/>
          <a:lstStyle>
            <a:lvl1pPr>
              <a:defRPr/>
            </a:lvl1pPr>
          </a:lstStyle>
          <a:p>
            <a:pPr>
              <a:defRPr/>
            </a:pPr>
            <a:fld id="{61578700-CC02-43A7-8D67-617F0C9B34C3}" type="datetimeFigureOut">
              <a:rPr lang="en-US">
                <a:solidFill>
                  <a:prstClr val="black">
                    <a:tint val="75000"/>
                  </a:prstClr>
                </a:solidFill>
              </a:rPr>
              <a:pPr>
                <a:defRPr/>
              </a:pPr>
              <a:t>2/27/2018</a:t>
            </a:fld>
            <a:endParaRPr lang="en-US" dirty="0">
              <a:solidFill>
                <a:prstClr val="black">
                  <a:tint val="75000"/>
                </a:prstClr>
              </a:solidFill>
            </a:endParaRPr>
          </a:p>
        </p:txBody>
      </p:sp>
      <p:sp>
        <p:nvSpPr>
          <p:cNvPr id="6" name="Footer Placeholder 4"/>
          <p:cNvSpPr>
            <a:spLocks noGrp="1"/>
          </p:cNvSpPr>
          <p:nvPr>
            <p:ph type="ftr" sz="quarter" idx="11"/>
          </p:nvPr>
        </p:nvSpPr>
        <p:spPr>
          <a:xfrm>
            <a:off x="3612151" y="7206355"/>
            <a:ext cx="3683413" cy="414184"/>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7703101" y="7206355"/>
            <a:ext cx="2454124" cy="414184"/>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751327" y="518372"/>
            <a:ext cx="3518021" cy="1814301"/>
          </a:xfrm>
          <a:prstGeom prst="rect">
            <a:avLst/>
          </a:prstGeo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637199" y="1119540"/>
            <a:ext cx="5522030" cy="5525698"/>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751327" y="2332673"/>
            <a:ext cx="3518021" cy="4321564"/>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a:xfrm>
            <a:off x="750491" y="7206355"/>
            <a:ext cx="2454124" cy="414184"/>
          </a:xfrm>
          <a:prstGeom prst="rect">
            <a:avLst/>
          </a:prstGeom>
        </p:spPr>
        <p:txBody>
          <a:bodyPr/>
          <a:lstStyle>
            <a:lvl1pPr>
              <a:defRPr/>
            </a:lvl1pPr>
          </a:lstStyle>
          <a:p>
            <a:pPr>
              <a:defRPr/>
            </a:pPr>
            <a:fld id="{D7CF08AA-2110-42CD-8773-E3A4EF59A3C2}" type="datetimeFigureOut">
              <a:rPr lang="en-US">
                <a:solidFill>
                  <a:prstClr val="black">
                    <a:tint val="75000"/>
                  </a:prstClr>
                </a:solidFill>
              </a:rPr>
              <a:pPr>
                <a:defRPr/>
              </a:pPr>
              <a:t>2/27/2018</a:t>
            </a:fld>
            <a:endParaRPr lang="en-US" dirty="0">
              <a:solidFill>
                <a:prstClr val="black">
                  <a:tint val="75000"/>
                </a:prstClr>
              </a:solidFill>
            </a:endParaRPr>
          </a:p>
        </p:txBody>
      </p:sp>
      <p:sp>
        <p:nvSpPr>
          <p:cNvPr id="6" name="Footer Placeholder 4"/>
          <p:cNvSpPr>
            <a:spLocks noGrp="1"/>
          </p:cNvSpPr>
          <p:nvPr>
            <p:ph type="ftr" sz="quarter" idx="11"/>
          </p:nvPr>
        </p:nvSpPr>
        <p:spPr>
          <a:xfrm>
            <a:off x="3612151" y="7206355"/>
            <a:ext cx="3683413" cy="414184"/>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7703101" y="7206355"/>
            <a:ext cx="2454124" cy="414184"/>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10904538" cy="7773988"/>
          </a:xfrm>
          <a:prstGeom prst="rect">
            <a:avLst/>
          </a:prstGeom>
          <a:solidFill>
            <a:srgbClr val="DEEBF7"/>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9539" y="107950"/>
            <a:ext cx="10688636" cy="755808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82563" y="180976"/>
            <a:ext cx="10544176" cy="7413625"/>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21" name="PubRRectCallout"/>
          <p:cNvSpPr>
            <a:spLocks noEditPoints="1" noChangeArrowheads="1"/>
          </p:cNvSpPr>
          <p:nvPr/>
        </p:nvSpPr>
        <p:spPr bwMode="auto">
          <a:xfrm>
            <a:off x="2370139" y="1725614"/>
            <a:ext cx="6169025" cy="1601787"/>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テンプレートのサイズは黒の枠</a:t>
            </a:r>
            <a:r>
              <a:rPr lang="en-US" altLang="ja-JP" sz="1800" b="1">
                <a:solidFill>
                  <a:prstClr val="black"/>
                </a:solidFill>
                <a:latin typeface="HG丸ｺﾞｼｯｸM-PRO" pitchFamily="50" charset="-128"/>
                <a:ea typeface="HG丸ｺﾞｼｯｸM-PRO" pitchFamily="50" charset="-128"/>
              </a:rPr>
              <a:t>(303</a:t>
            </a:r>
            <a:r>
              <a:rPr lang="ja-JP" altLang="en-US" sz="1800" b="1">
                <a:solidFill>
                  <a:prstClr val="black"/>
                </a:solidFill>
                <a:latin typeface="HG丸ｺﾞｼｯｸM-PRO" pitchFamily="50" charset="-128"/>
                <a:ea typeface="HG丸ｺﾞｼｯｸM-PRO" pitchFamily="50" charset="-128"/>
              </a:rPr>
              <a:t>㎜</a:t>
            </a:r>
            <a:r>
              <a:rPr lang="en-US" altLang="ja-JP" sz="1800" b="1">
                <a:solidFill>
                  <a:prstClr val="black"/>
                </a:solidFill>
                <a:latin typeface="HG丸ｺﾞｼｯｸM-PRO" pitchFamily="50" charset="-128"/>
                <a:ea typeface="HG丸ｺﾞｼｯｸM-PRO" pitchFamily="50" charset="-128"/>
              </a:rPr>
              <a:t>×216</a:t>
            </a:r>
            <a:r>
              <a:rPr lang="ja-JP" altLang="en-US" sz="1800" b="1">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2370139" y="3606801"/>
            <a:ext cx="6167437" cy="15541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2370139" y="5448300"/>
            <a:ext cx="6169025" cy="1797050"/>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a:solidFill>
                  <a:srgbClr val="0070C0"/>
                </a:solidFill>
                <a:latin typeface="HG丸ｺﾞｼｯｸM-PRO" pitchFamily="50" charset="-128"/>
                <a:ea typeface="HG丸ｺﾞｼｯｸM-PRO" pitchFamily="50" charset="-128"/>
              </a:rPr>
              <a:t>POINT</a:t>
            </a:r>
            <a:r>
              <a:rPr lang="ja-JP" altLang="en-US" sz="2000" b="1">
                <a:solidFill>
                  <a:srgbClr val="0070C0"/>
                </a:solidFill>
                <a:latin typeface="HG丸ｺﾞｼｯｸM-PRO" pitchFamily="50" charset="-128"/>
                <a:ea typeface="HG丸ｺﾞｼｯｸM-PRO" pitchFamily="50" charset="-128"/>
              </a:rPr>
              <a:t>３</a:t>
            </a:r>
            <a:endParaRPr lang="en-US" altLang="ja-JP" sz="20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文字・イラスト・写真の絵柄等、仕上がりで切れては</a:t>
            </a: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いけない部分は、青の枠（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a:t>
            </a: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収めてください。</a:t>
            </a:r>
          </a:p>
        </p:txBody>
      </p:sp>
      <p:sp>
        <p:nvSpPr>
          <p:cNvPr id="5" name="正方形/長方形 4"/>
          <p:cNvSpPr/>
          <p:nvPr/>
        </p:nvSpPr>
        <p:spPr>
          <a:xfrm>
            <a:off x="1179514" y="427039"/>
            <a:ext cx="8550275" cy="98901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このテンプレートは</a:t>
            </a:r>
            <a:r>
              <a:rPr lang="en-US" altLang="ja-JP" sz="1800" b="1">
                <a:solidFill>
                  <a:srgbClr val="404040"/>
                </a:solidFill>
                <a:latin typeface="HG丸ｺﾞｼｯｸM-PRO" pitchFamily="50" charset="-128"/>
                <a:ea typeface="HG丸ｺﾞｼｯｸM-PRO" pitchFamily="50" charset="-128"/>
              </a:rPr>
              <a:t>A4</a:t>
            </a:r>
            <a:r>
              <a:rPr lang="ja-JP" altLang="en-US" sz="1800" b="1">
                <a:solidFill>
                  <a:srgbClr val="404040"/>
                </a:solidFill>
                <a:latin typeface="HG丸ｺﾞｼｯｸM-PRO" pitchFamily="50" charset="-128"/>
                <a:ea typeface="HG丸ｺﾞｼｯｸM-PRO" pitchFamily="50" charset="-128"/>
              </a:rPr>
              <a:t>サイズ</a:t>
            </a:r>
            <a:r>
              <a:rPr lang="en-US" altLang="ja-JP" sz="1800" b="1">
                <a:solidFill>
                  <a:srgbClr val="404040"/>
                </a:solidFill>
                <a:latin typeface="HG丸ｺﾞｼｯｸM-PRO" pitchFamily="50" charset="-128"/>
                <a:ea typeface="HG丸ｺﾞｼｯｸM-PRO" pitchFamily="50" charset="-128"/>
              </a:rPr>
              <a:t>(297</a:t>
            </a:r>
            <a:r>
              <a:rPr lang="ja-JP" altLang="en-US" sz="1800" b="1">
                <a:solidFill>
                  <a:srgbClr val="404040"/>
                </a:solidFill>
                <a:latin typeface="HG丸ｺﾞｼｯｸM-PRO" pitchFamily="50" charset="-128"/>
                <a:ea typeface="HG丸ｺﾞｼｯｸM-PRO" pitchFamily="50" charset="-128"/>
              </a:rPr>
              <a:t>㎜</a:t>
            </a:r>
            <a:r>
              <a:rPr lang="en-US" altLang="ja-JP" sz="1800" b="1">
                <a:solidFill>
                  <a:srgbClr val="404040"/>
                </a:solidFill>
                <a:latin typeface="HG丸ｺﾞｼｯｸM-PRO" pitchFamily="50" charset="-128"/>
                <a:ea typeface="HG丸ｺﾞｼｯｸM-PRO" pitchFamily="50" charset="-128"/>
              </a:rPr>
              <a:t>×210</a:t>
            </a:r>
            <a:r>
              <a:rPr lang="ja-JP" altLang="en-US" sz="1800" b="1">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ご利用にあたっては「ご利用ガイド」をお読みください。</a:t>
            </a:r>
          </a:p>
        </p:txBody>
      </p:sp>
      <p:sp>
        <p:nvSpPr>
          <p:cNvPr id="4108" name="Line 12"/>
          <p:cNvSpPr>
            <a:spLocks noChangeShapeType="1"/>
          </p:cNvSpPr>
          <p:nvPr/>
        </p:nvSpPr>
        <p:spPr bwMode="auto">
          <a:xfrm>
            <a:off x="1" y="3382963"/>
            <a:ext cx="10907713" cy="0"/>
          </a:xfrm>
          <a:prstGeom prst="line">
            <a:avLst/>
          </a:prstGeom>
          <a:noFill/>
          <a:ln w="38100">
            <a:solidFill>
              <a:schemeClr val="tx1"/>
            </a:solidFill>
            <a:round/>
            <a:headEnd type="arrow" w="med" len="med"/>
            <a:tailEnd type="arrow"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1017588" fontAlgn="base">
              <a:spcBef>
                <a:spcPct val="0"/>
              </a:spcBef>
              <a:spcAft>
                <a:spcPct val="0"/>
              </a:spcAft>
            </a:pPr>
            <a:endParaRPr lang="ja-JP" altLang="en-US" sz="2000">
              <a:solidFill>
                <a:prstClr val="black"/>
              </a:solidFill>
            </a:endParaRPr>
          </a:p>
        </p:txBody>
      </p:sp>
      <p:sp>
        <p:nvSpPr>
          <p:cNvPr id="4109" name="Line 13"/>
          <p:cNvSpPr>
            <a:spLocks noChangeShapeType="1"/>
          </p:cNvSpPr>
          <p:nvPr/>
        </p:nvSpPr>
        <p:spPr bwMode="auto">
          <a:xfrm>
            <a:off x="109539" y="5272088"/>
            <a:ext cx="10688636" cy="0"/>
          </a:xfrm>
          <a:prstGeom prst="line">
            <a:avLst/>
          </a:prstGeom>
          <a:noFill/>
          <a:ln w="38100">
            <a:solidFill>
              <a:srgbClr val="FF0000"/>
            </a:solidFill>
            <a:round/>
            <a:headEnd type="arrow" w="med" len="med"/>
            <a:tailEnd type="arrow"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1017588" fontAlgn="base">
              <a:spcBef>
                <a:spcPct val="0"/>
              </a:spcBef>
              <a:spcAft>
                <a:spcPct val="0"/>
              </a:spcAft>
            </a:pPr>
            <a:endParaRPr lang="ja-JP" altLang="en-US" sz="2000">
              <a:solidFill>
                <a:prstClr val="black"/>
              </a:solidFill>
            </a:endParaRPr>
          </a:p>
        </p:txBody>
      </p:sp>
      <p:sp>
        <p:nvSpPr>
          <p:cNvPr id="4110" name="Line 14"/>
          <p:cNvSpPr>
            <a:spLocks noChangeShapeType="1"/>
          </p:cNvSpPr>
          <p:nvPr/>
        </p:nvSpPr>
        <p:spPr bwMode="auto">
          <a:xfrm>
            <a:off x="163514" y="7316788"/>
            <a:ext cx="10580687" cy="0"/>
          </a:xfrm>
          <a:prstGeom prst="line">
            <a:avLst/>
          </a:prstGeom>
          <a:noFill/>
          <a:ln w="38100">
            <a:solidFill>
              <a:srgbClr val="0070C0"/>
            </a:solidFill>
            <a:round/>
            <a:headEnd type="arrow" w="med" len="med"/>
            <a:tailEnd type="arrow"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1017588" fontAlgn="base">
              <a:spcBef>
                <a:spcPct val="0"/>
              </a:spcBef>
              <a:spcAft>
                <a:spcPct val="0"/>
              </a:spcAft>
            </a:pPr>
            <a:endParaRPr lang="ja-JP" altLang="en-US" sz="2000">
              <a:solidFill>
                <a:prstClr val="black"/>
              </a:solidFill>
            </a:endParaRPr>
          </a:p>
        </p:txBody>
      </p:sp>
    </p:spTree>
    <p:extLst>
      <p:ext uri="{BB962C8B-B14F-4D97-AF65-F5344CB8AC3E}">
        <p14:creationId xmlns:p14="http://schemas.microsoft.com/office/powerpoint/2010/main" val="40693251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descr="PPt-12-01.png"/>
          <p:cNvPicPr>
            <a:picLocks noChangeAspect="1"/>
          </p:cNvPicPr>
          <p:nvPr/>
        </p:nvPicPr>
        <p:blipFill rotWithShape="1">
          <a:blip r:embed="rId2">
            <a:extLst>
              <a:ext uri="{28A0092B-C50C-407E-A947-70E740481C1C}">
                <a14:useLocalDpi xmlns:a14="http://schemas.microsoft.com/office/drawing/2010/main" val="0"/>
              </a:ext>
            </a:extLst>
          </a:blip>
          <a:srcRect b="28702"/>
          <a:stretch/>
        </p:blipFill>
        <p:spPr>
          <a:xfrm>
            <a:off x="0" y="0"/>
            <a:ext cx="7778496" cy="7775575"/>
          </a:xfrm>
          <a:prstGeom prst="rect">
            <a:avLst/>
          </a:prstGeom>
        </p:spPr>
      </p:pic>
      <p:pic>
        <p:nvPicPr>
          <p:cNvPr id="14" name="図 13" descr="PPt-12-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2918" y="4636641"/>
            <a:ext cx="5508168" cy="993876"/>
          </a:xfrm>
          <a:prstGeom prst="rect">
            <a:avLst/>
          </a:prstGeom>
        </p:spPr>
      </p:pic>
      <p:sp>
        <p:nvSpPr>
          <p:cNvPr id="15" name="正方形/長方形 14"/>
          <p:cNvSpPr/>
          <p:nvPr/>
        </p:nvSpPr>
        <p:spPr>
          <a:xfrm>
            <a:off x="0" y="5828757"/>
            <a:ext cx="10907713" cy="1946818"/>
          </a:xfrm>
          <a:prstGeom prst="rect">
            <a:avLst/>
          </a:prstGeom>
          <a:solidFill>
            <a:srgbClr val="ED9F2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7687372" y="0"/>
            <a:ext cx="3220341" cy="7775575"/>
          </a:xfrm>
          <a:prstGeom prst="rect">
            <a:avLst/>
          </a:prstGeom>
          <a:solidFill>
            <a:srgbClr val="C8C1E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nvGrpSpPr>
          <p:cNvPr id="9" name="図形グループ 8"/>
          <p:cNvGrpSpPr/>
          <p:nvPr/>
        </p:nvGrpSpPr>
        <p:grpSpPr>
          <a:xfrm>
            <a:off x="7930826" y="496931"/>
            <a:ext cx="2510642" cy="2511028"/>
            <a:chOff x="2980869" y="5990705"/>
            <a:chExt cx="1920240" cy="1920240"/>
          </a:xfrm>
        </p:grpSpPr>
        <p:pic>
          <p:nvPicPr>
            <p:cNvPr id="6" name="図 5" descr="PPt-12-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0869" y="5990705"/>
              <a:ext cx="1920240" cy="1920240"/>
            </a:xfrm>
            <a:prstGeom prst="rect">
              <a:avLst/>
            </a:prstGeom>
            <a:effectLst>
              <a:outerShdw blurRad="63500" sx="102000" sy="102000" algn="ctr" rotWithShape="0">
                <a:prstClr val="black">
                  <a:alpha val="40000"/>
                </a:prstClr>
              </a:outerShdw>
            </a:effectLst>
          </p:spPr>
        </p:pic>
        <p:sp>
          <p:nvSpPr>
            <p:cNvPr id="7" name="テキスト ボックス 6"/>
            <p:cNvSpPr txBox="1"/>
            <p:nvPr/>
          </p:nvSpPr>
          <p:spPr>
            <a:xfrm>
              <a:off x="3134700" y="7312342"/>
              <a:ext cx="1616912" cy="394640"/>
            </a:xfrm>
            <a:prstGeom prst="rect">
              <a:avLst/>
            </a:prstGeom>
            <a:noFill/>
          </p:spPr>
          <p:txBody>
            <a:bodyPr wrap="square" rtlCol="0">
              <a:spAutoFit/>
            </a:bodyPr>
            <a:lstStyle/>
            <a:p>
              <a:pPr algn="ctr"/>
              <a:r>
                <a:rPr lang="en-US" altLang="ja-JP" sz="1600" dirty="0">
                  <a:solidFill>
                    <a:srgbClr val="552B07"/>
                  </a:solidFill>
                  <a:latin typeface="Lucida Sans Typewriter"/>
                  <a:cs typeface="Lucida Sans Typewriter"/>
                </a:rPr>
                <a:t>AM7</a:t>
              </a:r>
              <a:r>
                <a:rPr lang="ja-JP" altLang="en-US" sz="1600" dirty="0">
                  <a:solidFill>
                    <a:srgbClr val="552B07"/>
                  </a:solidFill>
                  <a:latin typeface="Lucida Sans Typewriter"/>
                  <a:cs typeface="Lucida Sans Typewriter"/>
                </a:rPr>
                <a:t>：</a:t>
              </a:r>
              <a:r>
                <a:rPr lang="en-US" altLang="ja-JP" sz="1600" dirty="0">
                  <a:solidFill>
                    <a:srgbClr val="552B07"/>
                  </a:solidFill>
                  <a:latin typeface="Lucida Sans Typewriter"/>
                  <a:cs typeface="Lucida Sans Typewriter"/>
                </a:rPr>
                <a:t>30</a:t>
              </a:r>
              <a:r>
                <a:rPr lang="ja-JP" altLang="en-US" sz="1600" dirty="0">
                  <a:solidFill>
                    <a:srgbClr val="552B07"/>
                  </a:solidFill>
                  <a:latin typeface="Lucida Sans Typewriter"/>
                  <a:cs typeface="Lucida Sans Typewriter"/>
                </a:rPr>
                <a:t>開店</a:t>
              </a:r>
            </a:p>
          </p:txBody>
        </p:sp>
        <p:sp>
          <p:nvSpPr>
            <p:cNvPr id="8" name="テキスト ボックス 7"/>
            <p:cNvSpPr txBox="1"/>
            <p:nvPr/>
          </p:nvSpPr>
          <p:spPr>
            <a:xfrm>
              <a:off x="3047970" y="6276506"/>
              <a:ext cx="1790372" cy="600177"/>
            </a:xfrm>
            <a:prstGeom prst="rect">
              <a:avLst/>
            </a:prstGeom>
            <a:noFill/>
          </p:spPr>
          <p:txBody>
            <a:bodyPr wrap="square" rtlCol="0">
              <a:spAutoFit/>
            </a:bodyPr>
            <a:lstStyle/>
            <a:p>
              <a:pPr algn="ctr"/>
              <a:r>
                <a:rPr lang="ja-JP" altLang="en-US" sz="1800" dirty="0">
                  <a:solidFill>
                    <a:srgbClr val="552B07"/>
                  </a:solidFill>
                  <a:latin typeface="Lucida Sans Typewriter"/>
                  <a:cs typeface="Lucida Sans Typewriter"/>
                </a:rPr>
                <a:t>おかわり</a:t>
              </a:r>
              <a:endParaRPr lang="en-US" altLang="ja-JP" sz="1800" dirty="0">
                <a:solidFill>
                  <a:srgbClr val="552B07"/>
                </a:solidFill>
                <a:latin typeface="Lucida Sans Typewriter"/>
                <a:cs typeface="Lucida Sans Typewriter"/>
              </a:endParaRPr>
            </a:p>
            <a:p>
              <a:pPr algn="ctr"/>
              <a:r>
                <a:rPr lang="ja-JP" altLang="en-US" sz="1800" dirty="0">
                  <a:solidFill>
                    <a:srgbClr val="552B07"/>
                  </a:solidFill>
                  <a:latin typeface="Lucida Sans Typewriter"/>
                  <a:cs typeface="Lucida Sans Typewriter"/>
                </a:rPr>
                <a:t>１杯サービス</a:t>
              </a:r>
              <a:endParaRPr lang="en-US" altLang="ja-JP" sz="1800" dirty="0">
                <a:solidFill>
                  <a:srgbClr val="552B07"/>
                </a:solidFill>
                <a:latin typeface="Lucida Sans Typewriter"/>
                <a:cs typeface="Lucida Sans Typewriter"/>
              </a:endParaRPr>
            </a:p>
            <a:p>
              <a:pPr algn="ctr"/>
              <a:r>
                <a:rPr kumimoji="1" lang="ja-JP" altLang="en-US" sz="900" dirty="0">
                  <a:solidFill>
                    <a:srgbClr val="552B07"/>
                  </a:solidFill>
                  <a:latin typeface="Lucida Sans Typewriter"/>
                  <a:cs typeface="Lucida Sans Typewriter"/>
                </a:rPr>
                <a:t>（モーニングセットご注文のお客様対象）</a:t>
              </a:r>
              <a:endParaRPr kumimoji="1" lang="en-US" altLang="ja-JP" sz="900" dirty="0">
                <a:solidFill>
                  <a:srgbClr val="552B07"/>
                </a:solidFill>
                <a:latin typeface="Lucida Sans Typewriter"/>
                <a:cs typeface="Lucida Sans Typewriter"/>
              </a:endParaRPr>
            </a:p>
          </p:txBody>
        </p:sp>
        <p:sp>
          <p:nvSpPr>
            <p:cNvPr id="10" name="テキスト ボックス 9"/>
            <p:cNvSpPr txBox="1"/>
            <p:nvPr/>
          </p:nvSpPr>
          <p:spPr>
            <a:xfrm>
              <a:off x="3134700" y="6991165"/>
              <a:ext cx="1616912" cy="282437"/>
            </a:xfrm>
            <a:prstGeom prst="rect">
              <a:avLst/>
            </a:prstGeom>
            <a:noFill/>
          </p:spPr>
          <p:txBody>
            <a:bodyPr wrap="square" rtlCol="0">
              <a:spAutoFit/>
            </a:bodyPr>
            <a:lstStyle/>
            <a:p>
              <a:pPr algn="ctr"/>
              <a:r>
                <a:rPr lang="en-US" altLang="ja-JP" sz="1800" dirty="0">
                  <a:solidFill>
                    <a:schemeClr val="bg1"/>
                  </a:solidFill>
                  <a:latin typeface="Lucida Sans Typewriter"/>
                  <a:cs typeface="Lucida Sans Typewriter"/>
                </a:rPr>
                <a:t>Wi-Fi</a:t>
              </a:r>
              <a:r>
                <a:rPr lang="ja-JP" altLang="en-US" sz="1800" dirty="0">
                  <a:solidFill>
                    <a:schemeClr val="bg1"/>
                  </a:solidFill>
                  <a:latin typeface="Lucida Sans Typewriter"/>
                  <a:cs typeface="Lucida Sans Typewriter"/>
                </a:rPr>
                <a:t>・電源完備</a:t>
              </a:r>
            </a:p>
          </p:txBody>
        </p:sp>
      </p:grpSp>
      <p:sp>
        <p:nvSpPr>
          <p:cNvPr id="18" name="正方形/長方形 17"/>
          <p:cNvSpPr/>
          <p:nvPr/>
        </p:nvSpPr>
        <p:spPr>
          <a:xfrm>
            <a:off x="7965518" y="6080906"/>
            <a:ext cx="2814823" cy="1261884"/>
          </a:xfrm>
          <a:prstGeom prst="rect">
            <a:avLst/>
          </a:prstGeom>
        </p:spPr>
        <p:txBody>
          <a:bodyPr wrap="square">
            <a:spAutoFit/>
          </a:bodyPr>
          <a:lstStyle/>
          <a:p>
            <a:r>
              <a:rPr lang="en-US" altLang="ja-JP" sz="2800" kern="0" spc="40" dirty="0">
                <a:ln w="19050" cmpd="sng">
                  <a:noFill/>
                </a:ln>
                <a:solidFill>
                  <a:srgbClr val="552B07"/>
                </a:solidFill>
                <a:latin typeface="メイリオ"/>
                <a:ea typeface="メイリオ"/>
                <a:cs typeface="メイリオ"/>
              </a:rPr>
              <a:t>ASKUL Cafe</a:t>
            </a:r>
            <a:endParaRPr lang="ja-JP" altLang="en-US" sz="2800" kern="0" spc="40" dirty="0">
              <a:ln w="19050" cmpd="sng">
                <a:noFill/>
              </a:ln>
              <a:solidFill>
                <a:srgbClr val="552B07"/>
              </a:solidFill>
              <a:latin typeface="メイリオ"/>
              <a:ea typeface="メイリオ"/>
              <a:cs typeface="メイリオ"/>
            </a:endParaRPr>
          </a:p>
          <a:p>
            <a:r>
              <a:rPr lang="en-US" altLang="ja-JP" sz="1600" dirty="0">
                <a:solidFill>
                  <a:srgbClr val="552B07"/>
                </a:solidFill>
                <a:latin typeface="メイリオ"/>
                <a:ea typeface="メイリオ"/>
                <a:cs typeface="メイリオ"/>
              </a:rPr>
              <a:t>○○</a:t>
            </a:r>
            <a:r>
              <a:rPr lang="ja-JP" altLang="en-US" sz="1600" dirty="0">
                <a:solidFill>
                  <a:srgbClr val="552B07"/>
                </a:solidFill>
                <a:latin typeface="メイリオ"/>
                <a:ea typeface="メイリオ"/>
                <a:cs typeface="メイリオ"/>
              </a:rPr>
              <a:t>線</a:t>
            </a:r>
            <a:r>
              <a:rPr lang="en-US" altLang="ja-JP" sz="1600" dirty="0">
                <a:solidFill>
                  <a:srgbClr val="552B07"/>
                </a:solidFill>
                <a:latin typeface="メイリオ"/>
                <a:ea typeface="メイリオ"/>
                <a:cs typeface="メイリオ"/>
              </a:rPr>
              <a:t>○○○</a:t>
            </a:r>
            <a:r>
              <a:rPr lang="ja-JP" altLang="en-US" sz="1600" dirty="0">
                <a:solidFill>
                  <a:srgbClr val="552B07"/>
                </a:solidFill>
                <a:latin typeface="メイリオ"/>
                <a:ea typeface="メイリオ"/>
                <a:cs typeface="メイリオ"/>
              </a:rPr>
              <a:t>駅徒歩</a:t>
            </a:r>
            <a:r>
              <a:rPr lang="en-US" altLang="ja-JP" sz="1600" dirty="0">
                <a:solidFill>
                  <a:srgbClr val="552B07"/>
                </a:solidFill>
                <a:latin typeface="メイリオ"/>
                <a:ea typeface="メイリオ"/>
                <a:cs typeface="メイリオ"/>
              </a:rPr>
              <a:t>8</a:t>
            </a:r>
            <a:r>
              <a:rPr lang="ja-JP" altLang="en-US" sz="1600" dirty="0">
                <a:solidFill>
                  <a:srgbClr val="552B07"/>
                </a:solidFill>
                <a:latin typeface="メイリオ"/>
                <a:ea typeface="メイリオ"/>
                <a:cs typeface="メイリオ"/>
              </a:rPr>
              <a:t>分</a:t>
            </a:r>
            <a:endParaRPr lang="en-US" altLang="ja-JP" sz="1600" dirty="0">
              <a:solidFill>
                <a:srgbClr val="552B07"/>
              </a:solidFill>
              <a:latin typeface="メイリオ"/>
              <a:ea typeface="メイリオ"/>
              <a:cs typeface="メイリオ"/>
            </a:endParaRPr>
          </a:p>
          <a:p>
            <a:r>
              <a:rPr lang="ja-JP" altLang="en-US" sz="1600" dirty="0">
                <a:solidFill>
                  <a:srgbClr val="552B07"/>
                </a:solidFill>
                <a:latin typeface="メイリオ"/>
                <a:ea typeface="メイリオ"/>
                <a:cs typeface="メイリオ"/>
              </a:rPr>
              <a:t>東京都江東区豊洲</a:t>
            </a:r>
            <a:r>
              <a:rPr lang="en-US" altLang="ja-JP" sz="1600" dirty="0">
                <a:solidFill>
                  <a:srgbClr val="552B07"/>
                </a:solidFill>
                <a:latin typeface="メイリオ"/>
                <a:ea typeface="メイリオ"/>
                <a:cs typeface="メイリオ"/>
              </a:rPr>
              <a:t>3-2-3</a:t>
            </a:r>
          </a:p>
          <a:p>
            <a:r>
              <a:rPr lang="en-US" altLang="ja-JP" sz="1600" dirty="0">
                <a:solidFill>
                  <a:srgbClr val="552B07"/>
                </a:solidFill>
                <a:latin typeface="メイリオ"/>
                <a:ea typeface="メイリオ"/>
                <a:cs typeface="メイリオ"/>
              </a:rPr>
              <a:t>http://</a:t>
            </a:r>
            <a:r>
              <a:rPr lang="en-US" altLang="ja-JP" sz="1600" dirty="0" err="1">
                <a:solidFill>
                  <a:srgbClr val="552B07"/>
                </a:solidFill>
                <a:latin typeface="メイリオ"/>
                <a:ea typeface="メイリオ"/>
                <a:cs typeface="メイリオ"/>
              </a:rPr>
              <a:t>www.askult.com</a:t>
            </a:r>
            <a:r>
              <a:rPr lang="en-US" altLang="ja-JP" sz="1600" dirty="0">
                <a:solidFill>
                  <a:srgbClr val="552B07"/>
                </a:solidFill>
                <a:latin typeface="メイリオ"/>
                <a:ea typeface="メイリオ"/>
                <a:cs typeface="メイリオ"/>
              </a:rPr>
              <a:t>/</a:t>
            </a:r>
          </a:p>
        </p:txBody>
      </p:sp>
      <p:grpSp>
        <p:nvGrpSpPr>
          <p:cNvPr id="40" name="図形グループ 39"/>
          <p:cNvGrpSpPr/>
          <p:nvPr/>
        </p:nvGrpSpPr>
        <p:grpSpPr>
          <a:xfrm>
            <a:off x="2851677" y="6148854"/>
            <a:ext cx="2148457" cy="1190568"/>
            <a:chOff x="2758092" y="6148854"/>
            <a:chExt cx="2148457" cy="1190568"/>
          </a:xfrm>
        </p:grpSpPr>
        <p:sp>
          <p:nvSpPr>
            <p:cNvPr id="29" name="ブローチ 28"/>
            <p:cNvSpPr/>
            <p:nvPr/>
          </p:nvSpPr>
          <p:spPr>
            <a:xfrm>
              <a:off x="2758092" y="6148854"/>
              <a:ext cx="2148457" cy="1190568"/>
            </a:xfrm>
            <a:prstGeom prst="plaque">
              <a:avLst>
                <a:gd name="adj" fmla="val 18590"/>
              </a:avLst>
            </a:prstGeom>
            <a:solidFill>
              <a:srgbClr val="F2D6BD"/>
            </a:solidFill>
            <a:ln w="6350" cmpd="sng">
              <a:solidFill>
                <a:srgbClr val="552B0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1" name="正方形/長方形 30"/>
            <p:cNvSpPr/>
            <p:nvPr/>
          </p:nvSpPr>
          <p:spPr>
            <a:xfrm>
              <a:off x="2986699" y="6183479"/>
              <a:ext cx="1718778" cy="1046440"/>
            </a:xfrm>
            <a:prstGeom prst="rect">
              <a:avLst/>
            </a:prstGeom>
          </p:spPr>
          <p:txBody>
            <a:bodyPr wrap="square">
              <a:spAutoFit/>
            </a:bodyPr>
            <a:lstStyle/>
            <a:p>
              <a:pPr algn="ctr"/>
              <a:r>
                <a:rPr lang="en-US" altLang="ja-JP" sz="2000" dirty="0">
                  <a:solidFill>
                    <a:srgbClr val="552B07"/>
                  </a:solidFill>
                  <a:latin typeface="メイリオ"/>
                  <a:ea typeface="メイリオ"/>
                  <a:cs typeface="メイリオ"/>
                </a:rPr>
                <a:t>5</a:t>
              </a:r>
              <a:r>
                <a:rPr lang="ja-JP" altLang="en-US" sz="1400" dirty="0">
                  <a:solidFill>
                    <a:srgbClr val="552B07"/>
                  </a:solidFill>
                  <a:latin typeface="メイリオ"/>
                  <a:ea typeface="メイリオ"/>
                  <a:cs typeface="メイリオ"/>
                </a:rPr>
                <a:t>月</a:t>
              </a:r>
              <a:r>
                <a:rPr lang="en-US" altLang="ja-JP" sz="2000" dirty="0">
                  <a:solidFill>
                    <a:srgbClr val="552B07"/>
                  </a:solidFill>
                  <a:latin typeface="メイリオ"/>
                  <a:ea typeface="メイリオ"/>
                  <a:cs typeface="メイリオ"/>
                </a:rPr>
                <a:t>15</a:t>
              </a:r>
              <a:r>
                <a:rPr lang="ja-JP" altLang="en-US" sz="1400" dirty="0">
                  <a:solidFill>
                    <a:srgbClr val="552B07"/>
                  </a:solidFill>
                  <a:latin typeface="メイリオ"/>
                  <a:ea typeface="メイリオ"/>
                  <a:cs typeface="メイリオ"/>
                </a:rPr>
                <a:t>日</a:t>
              </a:r>
              <a:endParaRPr lang="en-US" altLang="ja-JP" sz="1400" dirty="0">
                <a:solidFill>
                  <a:srgbClr val="552B07"/>
                </a:solidFill>
                <a:latin typeface="メイリオ"/>
                <a:ea typeface="メイリオ"/>
                <a:cs typeface="メイリオ"/>
              </a:endParaRPr>
            </a:p>
            <a:p>
              <a:pPr algn="ctr"/>
              <a:r>
                <a:rPr lang="ja-JP" altLang="en-US" sz="1400" dirty="0">
                  <a:solidFill>
                    <a:srgbClr val="552B07"/>
                  </a:solidFill>
                  <a:latin typeface="メイリオ"/>
                  <a:ea typeface="メイリオ"/>
                  <a:cs typeface="メイリオ"/>
                </a:rPr>
                <a:t>初心者向け英会話</a:t>
              </a:r>
              <a:endParaRPr lang="en-US" altLang="ja-JP" sz="1400" dirty="0">
                <a:solidFill>
                  <a:srgbClr val="552B07"/>
                </a:solidFill>
                <a:latin typeface="メイリオ"/>
                <a:ea typeface="メイリオ"/>
                <a:cs typeface="メイリオ"/>
              </a:endParaRPr>
            </a:p>
            <a:p>
              <a:pPr algn="ctr"/>
              <a:endParaRPr lang="en-US" altLang="ja-JP" sz="1400" dirty="0">
                <a:solidFill>
                  <a:srgbClr val="552B07"/>
                </a:solidFill>
                <a:latin typeface="メイリオ"/>
                <a:ea typeface="メイリオ"/>
                <a:cs typeface="メイリオ"/>
              </a:endParaRPr>
            </a:p>
            <a:p>
              <a:pPr algn="ctr"/>
              <a:r>
                <a:rPr lang="ja-JP" altLang="en-US" sz="1400" dirty="0">
                  <a:solidFill>
                    <a:srgbClr val="552B07"/>
                  </a:solidFill>
                  <a:latin typeface="メイリオ"/>
                  <a:ea typeface="メイリオ"/>
                  <a:cs typeface="メイリオ"/>
                </a:rPr>
                <a:t>定員：</a:t>
              </a:r>
              <a:r>
                <a:rPr lang="en-US" altLang="ja-JP" sz="1400" dirty="0">
                  <a:solidFill>
                    <a:srgbClr val="552B07"/>
                  </a:solidFill>
                  <a:latin typeface="メイリオ"/>
                  <a:ea typeface="メイリオ"/>
                  <a:cs typeface="メイリオ"/>
                </a:rPr>
                <a:t>5</a:t>
              </a:r>
              <a:r>
                <a:rPr lang="ja-JP" altLang="en-US" sz="1400" dirty="0">
                  <a:solidFill>
                    <a:srgbClr val="552B07"/>
                  </a:solidFill>
                  <a:latin typeface="メイリオ"/>
                  <a:ea typeface="メイリオ"/>
                  <a:cs typeface="メイリオ"/>
                </a:rPr>
                <a:t>名様</a:t>
              </a:r>
              <a:endParaRPr lang="en-US" altLang="ja-JP" sz="1400" dirty="0">
                <a:solidFill>
                  <a:srgbClr val="552B07"/>
                </a:solidFill>
                <a:latin typeface="メイリオ"/>
                <a:ea typeface="メイリオ"/>
                <a:cs typeface="メイリオ"/>
              </a:endParaRPr>
            </a:p>
          </p:txBody>
        </p:sp>
      </p:grpSp>
      <p:grpSp>
        <p:nvGrpSpPr>
          <p:cNvPr id="39" name="図形グループ 38"/>
          <p:cNvGrpSpPr/>
          <p:nvPr/>
        </p:nvGrpSpPr>
        <p:grpSpPr>
          <a:xfrm>
            <a:off x="485304" y="6134713"/>
            <a:ext cx="2171188" cy="1204706"/>
            <a:chOff x="485304" y="6134713"/>
            <a:chExt cx="2171188" cy="1204706"/>
          </a:xfrm>
        </p:grpSpPr>
        <p:sp>
          <p:nvSpPr>
            <p:cNvPr id="27" name="ブローチ 26"/>
            <p:cNvSpPr/>
            <p:nvPr/>
          </p:nvSpPr>
          <p:spPr>
            <a:xfrm>
              <a:off x="485304" y="6134713"/>
              <a:ext cx="2148457" cy="1204706"/>
            </a:xfrm>
            <a:prstGeom prst="plaque">
              <a:avLst>
                <a:gd name="adj" fmla="val 18590"/>
              </a:avLst>
            </a:prstGeom>
            <a:solidFill>
              <a:srgbClr val="FAF0E3"/>
            </a:solidFill>
            <a:ln w="57150" cmpd="thickThin">
              <a:solidFill>
                <a:srgbClr val="552B0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508035" y="6308172"/>
              <a:ext cx="2148457" cy="830997"/>
            </a:xfrm>
            <a:prstGeom prst="rect">
              <a:avLst/>
            </a:prstGeom>
          </p:spPr>
          <p:txBody>
            <a:bodyPr wrap="square">
              <a:spAutoFit/>
            </a:bodyPr>
            <a:lstStyle/>
            <a:p>
              <a:pPr algn="ctr"/>
              <a:r>
                <a:rPr lang="ja-JP" altLang="en-US" sz="1600" kern="0" spc="40" dirty="0">
                  <a:ln w="19050" cmpd="sng">
                    <a:noFill/>
                  </a:ln>
                  <a:solidFill>
                    <a:srgbClr val="552B07"/>
                  </a:solidFill>
                  <a:latin typeface="メイリオ"/>
                  <a:ea typeface="メイリオ"/>
                  <a:cs typeface="メイリオ"/>
                </a:rPr>
                <a:t>オリジナル</a:t>
              </a:r>
              <a:endParaRPr lang="en-US" altLang="ja-JP" sz="1600" kern="0" spc="40" dirty="0">
                <a:ln w="19050" cmpd="sng">
                  <a:noFill/>
                </a:ln>
                <a:solidFill>
                  <a:srgbClr val="552B07"/>
                </a:solidFill>
                <a:latin typeface="メイリオ"/>
                <a:ea typeface="メイリオ"/>
                <a:cs typeface="メイリオ"/>
              </a:endParaRPr>
            </a:p>
            <a:p>
              <a:pPr algn="ctr"/>
              <a:r>
                <a:rPr lang="ja-JP" altLang="en-US" sz="1600" kern="0" spc="40" dirty="0">
                  <a:ln w="19050" cmpd="sng">
                    <a:noFill/>
                  </a:ln>
                  <a:solidFill>
                    <a:srgbClr val="552B07"/>
                  </a:solidFill>
                  <a:latin typeface="メイリオ"/>
                  <a:ea typeface="メイリオ"/>
                  <a:cs typeface="メイリオ"/>
                </a:rPr>
                <a:t>朝活プログラム</a:t>
              </a:r>
              <a:endParaRPr lang="en-US" altLang="ja-JP" sz="1600" kern="0" spc="40" dirty="0">
                <a:ln w="19050" cmpd="sng">
                  <a:noFill/>
                </a:ln>
                <a:solidFill>
                  <a:srgbClr val="552B07"/>
                </a:solidFill>
                <a:latin typeface="メイリオ"/>
                <a:ea typeface="メイリオ"/>
                <a:cs typeface="メイリオ"/>
              </a:endParaRPr>
            </a:p>
            <a:p>
              <a:pPr algn="ctr"/>
              <a:r>
                <a:rPr lang="ja-JP" altLang="en-US" sz="1600" kern="0" spc="40" dirty="0">
                  <a:ln w="19050" cmpd="sng">
                    <a:noFill/>
                  </a:ln>
                  <a:solidFill>
                    <a:srgbClr val="552B07"/>
                  </a:solidFill>
                  <a:latin typeface="メイリオ"/>
                  <a:ea typeface="メイリオ"/>
                  <a:cs typeface="メイリオ"/>
                </a:rPr>
                <a:t>参加者募集中！</a:t>
              </a:r>
              <a:endParaRPr lang="en-US" altLang="ja-JP" sz="1050" dirty="0">
                <a:solidFill>
                  <a:srgbClr val="552B07"/>
                </a:solidFill>
                <a:latin typeface="メイリオ"/>
                <a:ea typeface="メイリオ"/>
                <a:cs typeface="メイリオ"/>
              </a:endParaRPr>
            </a:p>
          </p:txBody>
        </p:sp>
      </p:grpSp>
      <p:grpSp>
        <p:nvGrpSpPr>
          <p:cNvPr id="41" name="図形グループ 40"/>
          <p:cNvGrpSpPr/>
          <p:nvPr/>
        </p:nvGrpSpPr>
        <p:grpSpPr>
          <a:xfrm>
            <a:off x="5164572" y="6148854"/>
            <a:ext cx="2148457" cy="1190568"/>
            <a:chOff x="5017511" y="6148854"/>
            <a:chExt cx="2148457" cy="1190568"/>
          </a:xfrm>
        </p:grpSpPr>
        <p:sp>
          <p:nvSpPr>
            <p:cNvPr id="30" name="ブローチ 29"/>
            <p:cNvSpPr/>
            <p:nvPr/>
          </p:nvSpPr>
          <p:spPr>
            <a:xfrm>
              <a:off x="5017511" y="6148854"/>
              <a:ext cx="2148457" cy="1190568"/>
            </a:xfrm>
            <a:prstGeom prst="plaque">
              <a:avLst>
                <a:gd name="adj" fmla="val 18590"/>
              </a:avLst>
            </a:prstGeom>
            <a:solidFill>
              <a:srgbClr val="F2D6BD"/>
            </a:solidFill>
            <a:ln w="6350" cmpd="sng">
              <a:solidFill>
                <a:srgbClr val="552B0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7" name="正方形/長方形 36"/>
            <p:cNvSpPr/>
            <p:nvPr/>
          </p:nvSpPr>
          <p:spPr>
            <a:xfrm>
              <a:off x="5246118" y="6183479"/>
              <a:ext cx="1718778" cy="1046440"/>
            </a:xfrm>
            <a:prstGeom prst="rect">
              <a:avLst/>
            </a:prstGeom>
          </p:spPr>
          <p:txBody>
            <a:bodyPr wrap="square">
              <a:spAutoFit/>
            </a:bodyPr>
            <a:lstStyle/>
            <a:p>
              <a:pPr algn="ctr"/>
              <a:r>
                <a:rPr lang="en-US" altLang="ja-JP" sz="2000" dirty="0">
                  <a:solidFill>
                    <a:srgbClr val="552B07"/>
                  </a:solidFill>
                  <a:latin typeface="メイリオ"/>
                  <a:ea typeface="メイリオ"/>
                  <a:cs typeface="メイリオ"/>
                </a:rPr>
                <a:t>6</a:t>
              </a:r>
              <a:r>
                <a:rPr lang="ja-JP" altLang="en-US" sz="1400" dirty="0">
                  <a:solidFill>
                    <a:srgbClr val="552B07"/>
                  </a:solidFill>
                  <a:latin typeface="メイリオ"/>
                  <a:ea typeface="メイリオ"/>
                  <a:cs typeface="メイリオ"/>
                </a:rPr>
                <a:t>月</a:t>
              </a:r>
              <a:r>
                <a:rPr lang="en-US" altLang="ja-JP" sz="2000" dirty="0">
                  <a:solidFill>
                    <a:srgbClr val="552B07"/>
                  </a:solidFill>
                  <a:latin typeface="メイリオ"/>
                  <a:ea typeface="メイリオ"/>
                  <a:cs typeface="メイリオ"/>
                </a:rPr>
                <a:t>17</a:t>
              </a:r>
              <a:r>
                <a:rPr lang="ja-JP" altLang="en-US" sz="1400" dirty="0">
                  <a:solidFill>
                    <a:srgbClr val="552B07"/>
                  </a:solidFill>
                  <a:latin typeface="メイリオ"/>
                  <a:ea typeface="メイリオ"/>
                  <a:cs typeface="メイリオ"/>
                </a:rPr>
                <a:t>日</a:t>
              </a:r>
              <a:endParaRPr lang="en-US" altLang="ja-JP" sz="1400" dirty="0">
                <a:solidFill>
                  <a:srgbClr val="552B07"/>
                </a:solidFill>
                <a:latin typeface="メイリオ"/>
                <a:ea typeface="メイリオ"/>
                <a:cs typeface="メイリオ"/>
              </a:endParaRPr>
            </a:p>
            <a:p>
              <a:r>
                <a:rPr lang="ja-JP" altLang="en-US" sz="1400" dirty="0">
                  <a:solidFill>
                    <a:srgbClr val="552B07"/>
                  </a:solidFill>
                  <a:latin typeface="メイリオ"/>
                  <a:ea typeface="メイリオ"/>
                  <a:cs typeface="メイリオ"/>
                </a:rPr>
                <a:t>プログラム名を入れます</a:t>
              </a:r>
              <a:endParaRPr lang="en-US" altLang="ja-JP" sz="1400" dirty="0">
                <a:solidFill>
                  <a:srgbClr val="552B07"/>
                </a:solidFill>
                <a:latin typeface="メイリオ"/>
                <a:ea typeface="メイリオ"/>
                <a:cs typeface="メイリオ"/>
              </a:endParaRPr>
            </a:p>
            <a:p>
              <a:pPr algn="ctr"/>
              <a:r>
                <a:rPr lang="ja-JP" altLang="en-US" sz="1400" dirty="0">
                  <a:solidFill>
                    <a:srgbClr val="552B07"/>
                  </a:solidFill>
                  <a:latin typeface="メイリオ"/>
                  <a:ea typeface="メイリオ"/>
                  <a:cs typeface="メイリオ"/>
                </a:rPr>
                <a:t>定員：</a:t>
              </a:r>
              <a:r>
                <a:rPr lang="en-US" altLang="ja-JP" sz="1400" dirty="0">
                  <a:solidFill>
                    <a:srgbClr val="552B07"/>
                  </a:solidFill>
                  <a:latin typeface="メイリオ"/>
                  <a:ea typeface="メイリオ"/>
                  <a:cs typeface="メイリオ"/>
                </a:rPr>
                <a:t>3</a:t>
              </a:r>
              <a:r>
                <a:rPr lang="ja-JP" altLang="en-US" sz="1400" dirty="0">
                  <a:solidFill>
                    <a:srgbClr val="552B07"/>
                  </a:solidFill>
                  <a:latin typeface="メイリオ"/>
                  <a:ea typeface="メイリオ"/>
                  <a:cs typeface="メイリオ"/>
                </a:rPr>
                <a:t>名様</a:t>
              </a:r>
              <a:endParaRPr lang="en-US" altLang="ja-JP" sz="1400" dirty="0">
                <a:solidFill>
                  <a:srgbClr val="552B07"/>
                </a:solidFill>
                <a:latin typeface="メイリオ"/>
                <a:ea typeface="メイリオ"/>
                <a:cs typeface="メイリオ"/>
              </a:endParaRPr>
            </a:p>
          </p:txBody>
        </p:sp>
      </p:grpSp>
      <p:sp>
        <p:nvSpPr>
          <p:cNvPr id="38" name="正方形/長方形 37"/>
          <p:cNvSpPr/>
          <p:nvPr/>
        </p:nvSpPr>
        <p:spPr>
          <a:xfrm>
            <a:off x="7928020" y="3286845"/>
            <a:ext cx="2526807" cy="2573012"/>
          </a:xfrm>
          <a:prstGeom prst="rect">
            <a:avLst/>
          </a:prstGeom>
        </p:spPr>
        <p:txBody>
          <a:bodyPr wrap="square">
            <a:spAutoFit/>
          </a:bodyPr>
          <a:lstStyle/>
          <a:p>
            <a:pPr algn="ctr"/>
            <a:r>
              <a:rPr lang="ja-JP" altLang="en-US" sz="1600" kern="0" spc="40" dirty="0">
                <a:ln w="19050" cmpd="sng">
                  <a:noFill/>
                </a:ln>
                <a:solidFill>
                  <a:srgbClr val="552B07"/>
                </a:solidFill>
                <a:latin typeface="メイリオ"/>
                <a:ea typeface="メイリオ"/>
                <a:cs typeface="メイリオ"/>
              </a:rPr>
              <a:t>＊毎週開催＊</a:t>
            </a:r>
            <a:endParaRPr lang="en-US" altLang="ja-JP" sz="1600" kern="0" spc="40" dirty="0">
              <a:ln w="19050" cmpd="sng">
                <a:noFill/>
              </a:ln>
              <a:solidFill>
                <a:srgbClr val="552B07"/>
              </a:solidFill>
              <a:latin typeface="メイリオ"/>
              <a:ea typeface="メイリオ"/>
              <a:cs typeface="メイリオ"/>
            </a:endParaRPr>
          </a:p>
          <a:p>
            <a:pPr algn="ctr"/>
            <a:r>
              <a:rPr lang="ja-JP" altLang="en-US" sz="1600" b="1" kern="0" spc="40" dirty="0">
                <a:ln w="19050" cmpd="sng">
                  <a:noFill/>
                </a:ln>
                <a:solidFill>
                  <a:srgbClr val="552B07"/>
                </a:solidFill>
                <a:latin typeface="メイリオ"/>
                <a:ea typeface="メイリオ"/>
                <a:cs typeface="メイリオ"/>
              </a:rPr>
              <a:t>アスクルコーヒー塾</a:t>
            </a:r>
            <a:endParaRPr lang="en-US" altLang="ja-JP" sz="1600" b="1" kern="0" spc="40" dirty="0">
              <a:ln w="19050" cmpd="sng">
                <a:noFill/>
              </a:ln>
              <a:solidFill>
                <a:srgbClr val="552B07"/>
              </a:solidFill>
              <a:latin typeface="メイリオ"/>
              <a:ea typeface="メイリオ"/>
              <a:cs typeface="メイリオ"/>
            </a:endParaRPr>
          </a:p>
          <a:p>
            <a:pPr algn="just">
              <a:lnSpc>
                <a:spcPct val="120000"/>
              </a:lnSpc>
            </a:pPr>
            <a:r>
              <a:rPr lang="ja-JP" altLang="en-US" sz="1200" kern="0" spc="40" dirty="0">
                <a:ln w="19050" cmpd="sng">
                  <a:noFill/>
                </a:ln>
                <a:solidFill>
                  <a:srgbClr val="552B07"/>
                </a:solidFill>
                <a:latin typeface="メイリオ"/>
                <a:ea typeface="メイリオ"/>
                <a:cs typeface="メイリオ"/>
              </a:rPr>
              <a:t>もっとコーヒーを楽しむためのコーヒーの煎れ方講座を開催！毎回、豆と入れ方を変えて試飲を交えてお客様の好みを見つけていただけることと思います。</a:t>
            </a:r>
            <a:endParaRPr lang="en-US" altLang="ja-JP" sz="1200" kern="0" spc="40" dirty="0">
              <a:ln w="19050" cmpd="sng">
                <a:noFill/>
              </a:ln>
              <a:solidFill>
                <a:srgbClr val="552B07"/>
              </a:solidFill>
              <a:latin typeface="メイリオ"/>
              <a:ea typeface="メイリオ"/>
              <a:cs typeface="メイリオ"/>
            </a:endParaRPr>
          </a:p>
          <a:p>
            <a:pPr algn="just">
              <a:lnSpc>
                <a:spcPct val="120000"/>
              </a:lnSpc>
            </a:pPr>
            <a:endParaRPr lang="en-US" altLang="ja-JP" sz="1200" kern="0" spc="40" dirty="0">
              <a:ln w="19050" cmpd="sng">
                <a:noFill/>
              </a:ln>
              <a:solidFill>
                <a:srgbClr val="552B07"/>
              </a:solidFill>
              <a:latin typeface="メイリオ"/>
              <a:ea typeface="メイリオ"/>
              <a:cs typeface="メイリオ"/>
            </a:endParaRPr>
          </a:p>
          <a:p>
            <a:pPr algn="just">
              <a:lnSpc>
                <a:spcPct val="120000"/>
              </a:lnSpc>
            </a:pPr>
            <a:endParaRPr lang="en-US" altLang="ja-JP" sz="1200" kern="0" spc="40" dirty="0">
              <a:ln w="19050" cmpd="sng">
                <a:noFill/>
              </a:ln>
              <a:solidFill>
                <a:srgbClr val="552B07"/>
              </a:solidFill>
              <a:latin typeface="メイリオ"/>
              <a:ea typeface="メイリオ"/>
              <a:cs typeface="メイリオ"/>
            </a:endParaRPr>
          </a:p>
          <a:p>
            <a:pPr algn="just">
              <a:lnSpc>
                <a:spcPct val="120000"/>
              </a:lnSpc>
            </a:pPr>
            <a:r>
              <a:rPr lang="ja-JP" altLang="en-US" sz="1200" kern="0" spc="40" dirty="0">
                <a:ln w="19050" cmpd="sng">
                  <a:noFill/>
                </a:ln>
                <a:solidFill>
                  <a:srgbClr val="552B07"/>
                </a:solidFill>
                <a:latin typeface="メイリオ"/>
                <a:ea typeface="メイリオ"/>
                <a:cs typeface="メイリオ"/>
              </a:rPr>
              <a:t>当店ホームページか</a:t>
            </a:r>
            <a:r>
              <a:rPr lang="en-US" altLang="ja-JP" sz="1200" kern="0" spc="40" dirty="0">
                <a:ln w="19050" cmpd="sng">
                  <a:noFill/>
                </a:ln>
                <a:solidFill>
                  <a:srgbClr val="552B07"/>
                </a:solidFill>
                <a:latin typeface="メイリオ"/>
                <a:ea typeface="メイリオ"/>
                <a:cs typeface="メイリオ"/>
              </a:rPr>
              <a:t>Facebook</a:t>
            </a:r>
            <a:r>
              <a:rPr lang="ja-JP" altLang="en-US" sz="1200" kern="0" spc="40" dirty="0">
                <a:ln w="19050" cmpd="sng">
                  <a:noFill/>
                </a:ln>
                <a:solidFill>
                  <a:srgbClr val="552B07"/>
                </a:solidFill>
                <a:latin typeface="メイリオ"/>
                <a:ea typeface="メイリオ"/>
                <a:cs typeface="メイリオ"/>
              </a:rPr>
              <a:t>まで、お気軽にご連絡ください！</a:t>
            </a:r>
            <a:endParaRPr lang="en-US" altLang="ja-JP" sz="1200" dirty="0">
              <a:solidFill>
                <a:srgbClr val="552B07"/>
              </a:solidFill>
              <a:latin typeface="メイリオ"/>
              <a:ea typeface="メイリオ"/>
              <a:cs typeface="メイリオ"/>
            </a:endParaRPr>
          </a:p>
        </p:txBody>
      </p:sp>
      <p:sp>
        <p:nvSpPr>
          <p:cNvPr id="42" name="角丸四角形 41"/>
          <p:cNvSpPr/>
          <p:nvPr/>
        </p:nvSpPr>
        <p:spPr>
          <a:xfrm>
            <a:off x="7928020" y="4999897"/>
            <a:ext cx="2513437" cy="280743"/>
          </a:xfrm>
          <a:prstGeom prst="roundRect">
            <a:avLst>
              <a:gd name="adj" fmla="val 50000"/>
            </a:avLst>
          </a:prstGeom>
          <a:solidFill>
            <a:srgbClr val="E9715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a:t>各講座のご予約受付中</a:t>
            </a:r>
          </a:p>
        </p:txBody>
      </p:sp>
    </p:spTree>
    <p:extLst>
      <p:ext uri="{BB962C8B-B14F-4D97-AF65-F5344CB8AC3E}">
        <p14:creationId xmlns:p14="http://schemas.microsoft.com/office/powerpoint/2010/main" val="4116344999"/>
      </p:ext>
    </p:extLst>
  </p:cSld>
  <p:clrMapOvr>
    <a:masterClrMapping/>
  </p:clrMapOvr>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51</Template>
  <TotalTime>0</TotalTime>
  <Words>236</Words>
  <Application>Microsoft Office PowerPoint</Application>
  <PresentationFormat>ユーザー設定</PresentationFormat>
  <Paragraphs>42</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HG丸ｺﾞｼｯｸM-PRO</vt:lpstr>
      <vt:lpstr>ＭＳ Ｐゴシック</vt:lpstr>
      <vt:lpstr>メイリオ</vt:lpstr>
      <vt:lpstr>Arial</vt:lpstr>
      <vt:lpstr>Calibri</vt:lpstr>
      <vt:lpstr>Calibri Light</vt:lpstr>
      <vt:lpstr>Lucida Sans Typewriter</vt:lpstr>
      <vt:lpstr>1_ガイド入りテンプレートサンプル20130531三木さん</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2016-07-28T23:18:06Z</dcterms:created>
  <dcterms:modified xsi:type="dcterms:W3CDTF">2018-02-27T11:25:27Z</dcterms:modified>
</cp:coreProperties>
</file>