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2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4EB"/>
    <a:srgbClr val="906E30"/>
    <a:srgbClr val="EA6F88"/>
    <a:srgbClr val="EBCEBA"/>
    <a:srgbClr val="FDE5C4"/>
    <a:srgbClr val="E6DBC1"/>
    <a:srgbClr val="FFEFC8"/>
    <a:srgbClr val="F3E8E4"/>
    <a:srgbClr val="DEBCAA"/>
    <a:srgbClr val="EFB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091" tIns="55545" rIns="111091" bIns="555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091" tIns="55545" rIns="111091" bIns="5554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2613" y="3387725"/>
            <a:ext cx="6610350" cy="233838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66813" y="6181725"/>
            <a:ext cx="5441950" cy="2786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37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438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637213" y="436563"/>
            <a:ext cx="1749425" cy="930751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88938" y="436563"/>
            <a:ext cx="5095875" cy="930751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31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2613" y="3387725"/>
            <a:ext cx="6610350" cy="233838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66813" y="6181725"/>
            <a:ext cx="5441950" cy="2786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257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436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4363" y="7008813"/>
            <a:ext cx="6608762" cy="21669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14363" y="4622800"/>
            <a:ext cx="6608762" cy="238601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816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88938" y="2544763"/>
            <a:ext cx="3422650" cy="7199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63988" y="2544763"/>
            <a:ext cx="3422650" cy="7199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106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938" y="2441575"/>
            <a:ext cx="3435350" cy="10175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8938" y="3459163"/>
            <a:ext cx="3435350" cy="6284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49700" y="2441575"/>
            <a:ext cx="3436938" cy="10175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49700" y="3459163"/>
            <a:ext cx="3436938" cy="6284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287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919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61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36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938" y="434975"/>
            <a:ext cx="2557462" cy="18478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0063" y="434975"/>
            <a:ext cx="4346575" cy="9309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88938" y="2282825"/>
            <a:ext cx="2557462" cy="7461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459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0" y="7635875"/>
            <a:ext cx="4665663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24000" y="974725"/>
            <a:ext cx="4665663" cy="65452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24000" y="8537575"/>
            <a:ext cx="4665663" cy="12795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846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827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637213" y="436563"/>
            <a:ext cx="1749425" cy="930751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88938" y="436563"/>
            <a:ext cx="5095875" cy="930751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085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4363" y="7008813"/>
            <a:ext cx="6608762" cy="21669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14363" y="4622800"/>
            <a:ext cx="6608762" cy="238601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213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88938" y="2544763"/>
            <a:ext cx="3422650" cy="7199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63988" y="2544763"/>
            <a:ext cx="3422650" cy="7199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81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938" y="2441575"/>
            <a:ext cx="3435350" cy="10175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8938" y="3459163"/>
            <a:ext cx="3435350" cy="6284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49700" y="2441575"/>
            <a:ext cx="3436938" cy="10175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49700" y="3459163"/>
            <a:ext cx="3436938" cy="6284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4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63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66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938" y="434975"/>
            <a:ext cx="2557462" cy="18478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0063" y="434975"/>
            <a:ext cx="4346575" cy="9309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88938" y="2282825"/>
            <a:ext cx="2557462" cy="7461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103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0" y="7635875"/>
            <a:ext cx="4665663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24000" y="974725"/>
            <a:ext cx="4665663" cy="65452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24000" y="8537575"/>
            <a:ext cx="4665663" cy="12795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407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レイヤー-1.png"/>
          <p:cNvPicPr>
            <a:picLocks noChangeAspect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6" y="0"/>
            <a:ext cx="7708159" cy="10907713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88938" y="436563"/>
            <a:ext cx="6997700" cy="1817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938" y="2544763"/>
            <a:ext cx="6997700" cy="7199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FC4C4-CB99-034A-8349-6EC922283804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26DFF-C683-F147-84F1-73861CE0A7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293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88938" y="436563"/>
            <a:ext cx="6997700" cy="1817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938" y="2544763"/>
            <a:ext cx="6997700" cy="7199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73951-B568-394F-B307-25F1ABF1952A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7EB80-B08B-DF47-AED2-84684B4D9C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00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34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35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PT-1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130" y="801529"/>
            <a:ext cx="7983836" cy="3777398"/>
          </a:xfrm>
          <a:prstGeom prst="rect">
            <a:avLst/>
          </a:prstGeom>
        </p:spPr>
      </p:pic>
      <p:sp>
        <p:nvSpPr>
          <p:cNvPr id="5" name="ブローチ 4"/>
          <p:cNvSpPr/>
          <p:nvPr/>
        </p:nvSpPr>
        <p:spPr>
          <a:xfrm>
            <a:off x="291905" y="5202928"/>
            <a:ext cx="7109828" cy="5380456"/>
          </a:xfrm>
          <a:prstGeom prst="plaque">
            <a:avLst>
              <a:gd name="adj" fmla="val 7137"/>
            </a:avLst>
          </a:prstGeom>
          <a:solidFill>
            <a:srgbClr val="F9F4EB"/>
          </a:solidFill>
          <a:ln w="95250" cap="flat" cmpd="thickThin">
            <a:solidFill>
              <a:srgbClr val="906E3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" name="図 3" descr="レイヤー-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11" y="1589042"/>
            <a:ext cx="6508952" cy="2284304"/>
          </a:xfrm>
          <a:prstGeom prst="rect">
            <a:avLst/>
          </a:prstGeom>
        </p:spPr>
      </p:pic>
      <p:sp>
        <p:nvSpPr>
          <p:cNvPr id="17" name="ハート 16"/>
          <p:cNvSpPr/>
          <p:nvPr/>
        </p:nvSpPr>
        <p:spPr>
          <a:xfrm>
            <a:off x="531312" y="8139083"/>
            <a:ext cx="811711" cy="724354"/>
          </a:xfrm>
          <a:prstGeom prst="heart">
            <a:avLst/>
          </a:prstGeom>
          <a:solidFill>
            <a:srgbClr val="EFB5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ハート 54"/>
          <p:cNvSpPr/>
          <p:nvPr/>
        </p:nvSpPr>
        <p:spPr>
          <a:xfrm>
            <a:off x="2814050" y="8139083"/>
            <a:ext cx="811711" cy="724354"/>
          </a:xfrm>
          <a:prstGeom prst="heart">
            <a:avLst/>
          </a:prstGeom>
          <a:solidFill>
            <a:srgbClr val="EFB5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ハート 56"/>
          <p:cNvSpPr/>
          <p:nvPr/>
        </p:nvSpPr>
        <p:spPr>
          <a:xfrm>
            <a:off x="5096788" y="8139083"/>
            <a:ext cx="811711" cy="724354"/>
          </a:xfrm>
          <a:prstGeom prst="heart">
            <a:avLst/>
          </a:prstGeom>
          <a:solidFill>
            <a:srgbClr val="EFB5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図形グループ 12"/>
          <p:cNvGrpSpPr/>
          <p:nvPr/>
        </p:nvGrpSpPr>
        <p:grpSpPr>
          <a:xfrm>
            <a:off x="525925" y="6104222"/>
            <a:ext cx="2137269" cy="1078822"/>
            <a:chOff x="525925" y="6104222"/>
            <a:chExt cx="2137269" cy="1078822"/>
          </a:xfrm>
        </p:grpSpPr>
        <p:sp>
          <p:nvSpPr>
            <p:cNvPr id="54" name="正方形/長方形 53"/>
            <p:cNvSpPr/>
            <p:nvPr/>
          </p:nvSpPr>
          <p:spPr>
            <a:xfrm>
              <a:off x="575419" y="6104222"/>
              <a:ext cx="2040270" cy="1078822"/>
            </a:xfrm>
            <a:prstGeom prst="rect">
              <a:avLst/>
            </a:prstGeom>
            <a:solidFill>
              <a:srgbClr val="EBCE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25925" y="6127582"/>
              <a:ext cx="21372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906E30"/>
                  </a:solidFill>
                  <a:latin typeface="+mj-ea"/>
                  <a:ea typeface="+mj-ea"/>
                </a:rPr>
                <a:t>食器と調理道具のセット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15212" y="6380718"/>
              <a:ext cx="1952460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ja-JP" altLang="en-US" sz="9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上品な雰囲気漂う食器と調理道具のセットはギフトにおすすめ。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1775576" y="6773233"/>
              <a:ext cx="76014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0,000</a:t>
              </a:r>
              <a:r>
                <a:rPr lang="ja-JP" altLang="en-US" sz="1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</a:p>
          </p:txBody>
        </p:sp>
      </p:grpSp>
      <p:sp>
        <p:nvSpPr>
          <p:cNvPr id="50" name="正方形/長方形 49"/>
          <p:cNvSpPr/>
          <p:nvPr/>
        </p:nvSpPr>
        <p:spPr>
          <a:xfrm>
            <a:off x="1336250" y="8167031"/>
            <a:ext cx="1445368" cy="622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2,000</a:t>
            </a: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円以上の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お買い上げで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ハンカチをプレゼント！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728596" y="8168301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rgbClr val="906E3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限定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649247" y="8271170"/>
            <a:ext cx="57419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solidFill>
                  <a:srgbClr val="906E30"/>
                </a:solidFill>
              </a:rPr>
              <a:t>100</a:t>
            </a:r>
            <a:endParaRPr lang="ja-JP" altLang="en-US" dirty="0">
              <a:solidFill>
                <a:srgbClr val="906E30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3623651" y="8171630"/>
            <a:ext cx="1533582" cy="622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5,000</a:t>
            </a: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円以上の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お買い上げで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タオルをプレゼント！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5854495" y="8167031"/>
            <a:ext cx="1533582" cy="622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お買い上げの方全員に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次回以降利用できる</a:t>
            </a:r>
          </a:p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クーポンをプレゼント！</a:t>
            </a:r>
          </a:p>
        </p:txBody>
      </p:sp>
      <p:sp>
        <p:nvSpPr>
          <p:cNvPr id="1024" name="正方形/長方形 1023"/>
          <p:cNvSpPr/>
          <p:nvPr/>
        </p:nvSpPr>
        <p:spPr>
          <a:xfrm>
            <a:off x="5030366" y="8260682"/>
            <a:ext cx="9374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906E30"/>
                </a:solidFill>
              </a:rPr>
              <a:t>もれなく</a:t>
            </a:r>
          </a:p>
          <a:p>
            <a:pPr algn="ctr"/>
            <a:r>
              <a:rPr lang="ja-JP" altLang="en-US" sz="1200" dirty="0">
                <a:solidFill>
                  <a:srgbClr val="906E30"/>
                </a:solidFill>
              </a:rPr>
              <a:t>全員</a:t>
            </a:r>
          </a:p>
        </p:txBody>
      </p:sp>
      <p:sp>
        <p:nvSpPr>
          <p:cNvPr id="1025" name="正方形/長方形 1024"/>
          <p:cNvSpPr/>
          <p:nvPr/>
        </p:nvSpPr>
        <p:spPr>
          <a:xfrm>
            <a:off x="567954" y="9001534"/>
            <a:ext cx="30572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アスクル インテリア</a:t>
            </a:r>
            <a:r>
              <a:rPr lang="en-US" altLang="ja-JP" sz="1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&amp;</a:t>
            </a:r>
            <a:r>
              <a:rPr lang="ja-JP" altLang="en-US" sz="1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ファブリック</a:t>
            </a:r>
          </a:p>
        </p:txBody>
      </p:sp>
      <p:sp>
        <p:nvSpPr>
          <p:cNvPr id="1027" name="正方形/長方形 1026"/>
          <p:cNvSpPr/>
          <p:nvPr/>
        </p:nvSpPr>
        <p:spPr>
          <a:xfrm>
            <a:off x="567954" y="9254339"/>
            <a:ext cx="30403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28" name="正方形/長方形 1027"/>
          <p:cNvSpPr/>
          <p:nvPr/>
        </p:nvSpPr>
        <p:spPr>
          <a:xfrm>
            <a:off x="567954" y="9379929"/>
            <a:ext cx="41681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rgbClr val="906E30"/>
                </a:solidFill>
              </a:rPr>
              <a:t>TEL 03-1234-1111  FAX 03-1234-1112</a:t>
            </a:r>
            <a:endParaRPr lang="ja-JP" altLang="en-US" sz="2000" dirty="0">
              <a:solidFill>
                <a:srgbClr val="906E30"/>
              </a:solidFill>
            </a:endParaRPr>
          </a:p>
        </p:txBody>
      </p:sp>
      <p:sp>
        <p:nvSpPr>
          <p:cNvPr id="1029" name="正方形/長方形 1028"/>
          <p:cNvSpPr/>
          <p:nvPr/>
        </p:nvSpPr>
        <p:spPr>
          <a:xfrm>
            <a:off x="567954" y="9719079"/>
            <a:ext cx="20793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solidFill>
                  <a:srgbClr val="906E30"/>
                </a:solidFill>
              </a:rPr>
              <a:t>http://www.askult.com/</a:t>
            </a:r>
            <a:endParaRPr lang="ja-JP" altLang="en-US" sz="1500" dirty="0">
              <a:solidFill>
                <a:srgbClr val="906E30"/>
              </a:solidFill>
            </a:endParaRPr>
          </a:p>
        </p:txBody>
      </p:sp>
      <p:sp>
        <p:nvSpPr>
          <p:cNvPr id="1030" name="正方形/長方形 1029"/>
          <p:cNvSpPr/>
          <p:nvPr/>
        </p:nvSpPr>
        <p:spPr>
          <a:xfrm>
            <a:off x="4330257" y="9076850"/>
            <a:ext cx="939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solidFill>
                  <a:srgbClr val="906E3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OPEN </a:t>
            </a:r>
            <a:r>
              <a:rPr lang="en-US" altLang="ja-JP" sz="900" dirty="0">
                <a:solidFill>
                  <a:srgbClr val="906E3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900" dirty="0">
                <a:solidFill>
                  <a:srgbClr val="906E3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900" dirty="0">
                <a:solidFill>
                  <a:srgbClr val="906E3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900" dirty="0">
                <a:solidFill>
                  <a:srgbClr val="906E3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</a:p>
          <a:p>
            <a:r>
              <a:rPr lang="en-US" altLang="ja-JP" sz="900" dirty="0">
                <a:solidFill>
                  <a:srgbClr val="906E3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CLOSE 00</a:t>
            </a:r>
            <a:r>
              <a:rPr lang="ja-JP" altLang="en-US" sz="900" dirty="0">
                <a:solidFill>
                  <a:srgbClr val="906E3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900" dirty="0">
                <a:solidFill>
                  <a:srgbClr val="906E3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900" dirty="0">
              <a:solidFill>
                <a:srgbClr val="906E3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pSp>
        <p:nvGrpSpPr>
          <p:cNvPr id="14" name="図形グループ 13"/>
          <p:cNvGrpSpPr/>
          <p:nvPr/>
        </p:nvGrpSpPr>
        <p:grpSpPr>
          <a:xfrm>
            <a:off x="2814608" y="6104222"/>
            <a:ext cx="2118262" cy="1078822"/>
            <a:chOff x="2814608" y="6104222"/>
            <a:chExt cx="2118262" cy="1078822"/>
          </a:xfrm>
        </p:grpSpPr>
        <p:sp>
          <p:nvSpPr>
            <p:cNvPr id="53" name="正方形/長方形 52"/>
            <p:cNvSpPr/>
            <p:nvPr/>
          </p:nvSpPr>
          <p:spPr>
            <a:xfrm>
              <a:off x="2845534" y="6104222"/>
              <a:ext cx="2040270" cy="1078822"/>
            </a:xfrm>
            <a:prstGeom prst="rect">
              <a:avLst/>
            </a:prstGeom>
            <a:solidFill>
              <a:srgbClr val="EBCE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2814608" y="6127582"/>
              <a:ext cx="211454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906E30"/>
                  </a:solidFill>
                  <a:latin typeface="+mj-ea"/>
                  <a:ea typeface="+mj-ea"/>
                </a:rPr>
                <a:t>春気分の香水</a:t>
              </a:r>
              <a:r>
                <a:rPr lang="en-US" altLang="ja-JP" sz="1400" dirty="0">
                  <a:solidFill>
                    <a:srgbClr val="906E30"/>
                  </a:solidFill>
                  <a:latin typeface="+mj-ea"/>
                  <a:ea typeface="+mj-ea"/>
                </a:rPr>
                <a:t>3</a:t>
              </a:r>
              <a:r>
                <a:rPr lang="ja-JP" altLang="en-US" sz="1400" dirty="0">
                  <a:solidFill>
                    <a:srgbClr val="906E30"/>
                  </a:solidFill>
                  <a:latin typeface="+mj-ea"/>
                  <a:ea typeface="+mj-ea"/>
                </a:rPr>
                <a:t>点セット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2872026" y="6380718"/>
              <a:ext cx="2060844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ja-JP" altLang="en-US" sz="9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華やかな香りは毎日を活き活きと過ごすためにかかせません。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4153676" y="6773233"/>
              <a:ext cx="76014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0,000</a:t>
              </a:r>
              <a:r>
                <a:rPr lang="ja-JP" altLang="en-US" sz="1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</a:p>
          </p:txBody>
        </p:sp>
      </p:grpSp>
      <p:grpSp>
        <p:nvGrpSpPr>
          <p:cNvPr id="15" name="図形グループ 14"/>
          <p:cNvGrpSpPr/>
          <p:nvPr/>
        </p:nvGrpSpPr>
        <p:grpSpPr>
          <a:xfrm>
            <a:off x="5115649" y="6104222"/>
            <a:ext cx="2040270" cy="1078822"/>
            <a:chOff x="5115649" y="6104222"/>
            <a:chExt cx="2040270" cy="1078822"/>
          </a:xfrm>
        </p:grpSpPr>
        <p:sp>
          <p:nvSpPr>
            <p:cNvPr id="7" name="正方形/長方形 6"/>
            <p:cNvSpPr/>
            <p:nvPr/>
          </p:nvSpPr>
          <p:spPr>
            <a:xfrm>
              <a:off x="5115649" y="6104222"/>
              <a:ext cx="2040270" cy="1078822"/>
            </a:xfrm>
            <a:prstGeom prst="rect">
              <a:avLst/>
            </a:prstGeom>
            <a:solidFill>
              <a:srgbClr val="EBCE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5181815" y="6127582"/>
              <a:ext cx="189026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906E30"/>
                  </a:solidFill>
                  <a:latin typeface="+mj-ea"/>
                  <a:ea typeface="+mj-ea"/>
                </a:rPr>
                <a:t>バスタオル</a:t>
              </a:r>
              <a:r>
                <a:rPr lang="en-US" altLang="ja-JP" sz="1400" dirty="0">
                  <a:solidFill>
                    <a:srgbClr val="906E30"/>
                  </a:solidFill>
                  <a:latin typeface="+mj-ea"/>
                  <a:ea typeface="+mj-ea"/>
                </a:rPr>
                <a:t>3</a:t>
              </a:r>
              <a:r>
                <a:rPr lang="ja-JP" altLang="en-US" sz="1400" dirty="0">
                  <a:solidFill>
                    <a:srgbClr val="906E30"/>
                  </a:solidFill>
                  <a:latin typeface="+mj-ea"/>
                  <a:ea typeface="+mj-ea"/>
                </a:rPr>
                <a:t>点セット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5189435" y="6380718"/>
              <a:ext cx="1922209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ja-JP" altLang="en-US" sz="9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優しい肌触りのタオルは日本製ならではの高品質です。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6335363" y="6773233"/>
              <a:ext cx="76014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0,000</a:t>
              </a:r>
              <a:r>
                <a:rPr lang="ja-JP" altLang="en-US" sz="1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</a:p>
          </p:txBody>
        </p:sp>
      </p:grpSp>
      <p:sp>
        <p:nvSpPr>
          <p:cNvPr id="1031" name="正方形/長方形 1030"/>
          <p:cNvSpPr/>
          <p:nvPr/>
        </p:nvSpPr>
        <p:spPr>
          <a:xfrm>
            <a:off x="728596" y="8572090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rgbClr val="906E3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名様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3011696" y="8161951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rgbClr val="906E3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限定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2932347" y="8264820"/>
            <a:ext cx="57419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solidFill>
                  <a:srgbClr val="906E30"/>
                </a:solidFill>
              </a:rPr>
              <a:t>100</a:t>
            </a:r>
            <a:endParaRPr lang="ja-JP" altLang="en-US" dirty="0">
              <a:solidFill>
                <a:srgbClr val="906E30"/>
              </a:solidFill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3011696" y="8565740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rgbClr val="906E3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名様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5416115" y="9009202"/>
            <a:ext cx="1738800" cy="96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6473" y="5544327"/>
            <a:ext cx="639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906E30"/>
                </a:solidFill>
                <a:latin typeface="メイリオ"/>
                <a:ea typeface="メイリオ"/>
                <a:cs typeface="メイリオ"/>
              </a:rPr>
              <a:t>母の日のための特別なギフトをご用意いたしました！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2965780" y="3771525"/>
            <a:ext cx="1813317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solidFill>
                  <a:srgbClr val="EA6F8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00/00〜00/00</a:t>
            </a:r>
            <a:r>
              <a:rPr lang="ja-JP" altLang="en-US" sz="1400" dirty="0">
                <a:solidFill>
                  <a:srgbClr val="EA6F8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まで</a:t>
            </a:r>
          </a:p>
        </p:txBody>
      </p:sp>
      <p:grpSp>
        <p:nvGrpSpPr>
          <p:cNvPr id="12" name="図形グループ 11"/>
          <p:cNvGrpSpPr/>
          <p:nvPr/>
        </p:nvGrpSpPr>
        <p:grpSpPr>
          <a:xfrm>
            <a:off x="1329786" y="7318840"/>
            <a:ext cx="5116004" cy="686610"/>
            <a:chOff x="1329786" y="7318840"/>
            <a:chExt cx="5116004" cy="686610"/>
          </a:xfrm>
        </p:grpSpPr>
        <p:pic>
          <p:nvPicPr>
            <p:cNvPr id="11" name="図 10" descr="レイヤー-４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9786" y="7318840"/>
              <a:ext cx="5116004" cy="686610"/>
            </a:xfrm>
            <a:prstGeom prst="rect">
              <a:avLst/>
            </a:prstGeom>
          </p:spPr>
        </p:pic>
        <p:sp>
          <p:nvSpPr>
            <p:cNvPr id="49" name="正方形/長方形 48"/>
            <p:cNvSpPr/>
            <p:nvPr/>
          </p:nvSpPr>
          <p:spPr>
            <a:xfrm>
              <a:off x="2388712" y="7334294"/>
              <a:ext cx="30059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200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期間限定のプレゼント！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264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HGP創英角ｺﾞｼｯｸUB</vt:lpstr>
      <vt:lpstr>HGｺﾞｼｯｸE</vt:lpstr>
      <vt:lpstr>ＭＳ Ｐゴシック</vt:lpstr>
      <vt:lpstr>ＭＳ Ｐゴシック</vt:lpstr>
      <vt:lpstr>ＭＳ ゴシック</vt:lpstr>
      <vt:lpstr>メイリオ</vt:lpstr>
      <vt:lpstr>Arial</vt:lpstr>
      <vt:lpstr>Calibri</vt:lpstr>
      <vt:lpstr>デザインの設定</vt:lpstr>
      <vt:lpstr>1_デザインの設定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58</cp:revision>
  <cp:lastPrinted>2017-03-15T11:33:00Z</cp:lastPrinted>
  <dcterms:created xsi:type="dcterms:W3CDTF">2013-08-07T01:16:52Z</dcterms:created>
  <dcterms:modified xsi:type="dcterms:W3CDTF">2018-02-27T11:27:47Z</dcterms:modified>
</cp:coreProperties>
</file>