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  <p:sldMasterId id="2147483689" r:id="rId2"/>
  </p:sldMasterIdLst>
  <p:notesMasterIdLst>
    <p:notesMasterId r:id="rId5"/>
  </p:notesMasterIdLst>
  <p:sldIdLst>
    <p:sldId id="260" r:id="rId3"/>
    <p:sldId id="261" r:id="rId4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3727"/>
    <a:srgbClr val="ED8579"/>
    <a:srgbClr val="2E8DE4"/>
    <a:srgbClr val="5DBABB"/>
    <a:srgbClr val="F8D509"/>
    <a:srgbClr val="00508E"/>
    <a:srgbClr val="E94708"/>
    <a:srgbClr val="906E30"/>
    <a:srgbClr val="82582D"/>
    <a:srgbClr val="A47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0" d="100"/>
          <a:sy n="50" d="100"/>
        </p:scale>
        <p:origin x="198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8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66" tIns="48583" rIns="97166" bIns="4858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0"/>
            <a:ext cx="5854700" cy="4114889"/>
          </a:xfrm>
          <a:prstGeom prst="rect">
            <a:avLst/>
          </a:prstGeom>
        </p:spPr>
        <p:txBody>
          <a:bodyPr vert="horz" lIns="97166" tIns="48583" rIns="97166" bIns="4858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8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82613" y="3387725"/>
            <a:ext cx="6610350" cy="2338388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66813" y="6181725"/>
            <a:ext cx="5441950" cy="2786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9A3F-DA4A-554E-9E8E-D29FE85BFF5B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3288-3D7B-6A4C-B421-BE9958176F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4755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9A3F-DA4A-554E-9E8E-D29FE85BFF5B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3288-3D7B-6A4C-B421-BE9958176F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970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4363" y="7008813"/>
            <a:ext cx="6608762" cy="216693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14363" y="4622800"/>
            <a:ext cx="6608762" cy="23860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9A3F-DA4A-554E-9E8E-D29FE85BFF5B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3288-3D7B-6A4C-B421-BE9958176F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9639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88938" y="2544763"/>
            <a:ext cx="3422650" cy="7199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963988" y="2544763"/>
            <a:ext cx="3422650" cy="7199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9A3F-DA4A-554E-9E8E-D29FE85BFF5B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3288-3D7B-6A4C-B421-BE9958176F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37129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88938" y="2441575"/>
            <a:ext cx="3435350" cy="10175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88938" y="3459163"/>
            <a:ext cx="3435350" cy="62849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949700" y="2441575"/>
            <a:ext cx="3436938" cy="10175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949700" y="3459163"/>
            <a:ext cx="3436938" cy="62849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9A3F-DA4A-554E-9E8E-D29FE85BFF5B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3288-3D7B-6A4C-B421-BE9958176F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54833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9A3F-DA4A-554E-9E8E-D29FE85BFF5B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3288-3D7B-6A4C-B421-BE9958176F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92698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9A3F-DA4A-554E-9E8E-D29FE85BFF5B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3288-3D7B-6A4C-B421-BE9958176F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787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8938" y="434975"/>
            <a:ext cx="2557462" cy="1847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040063" y="434975"/>
            <a:ext cx="4346575" cy="9309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88938" y="2282825"/>
            <a:ext cx="2557462" cy="7461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9A3F-DA4A-554E-9E8E-D29FE85BFF5B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3288-3D7B-6A4C-B421-BE9958176F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76189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24000" y="7635875"/>
            <a:ext cx="4665663" cy="9017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524000" y="974725"/>
            <a:ext cx="4665663" cy="65452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524000" y="8537575"/>
            <a:ext cx="4665663" cy="12795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9A3F-DA4A-554E-9E8E-D29FE85BFF5B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3288-3D7B-6A4C-B421-BE9958176F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07638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9A3F-DA4A-554E-9E8E-D29FE85BFF5B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3288-3D7B-6A4C-B421-BE9958176F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72279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637213" y="436563"/>
            <a:ext cx="1749425" cy="9307512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88938" y="436563"/>
            <a:ext cx="5095875" cy="9307512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9A3F-DA4A-554E-9E8E-D29FE85BFF5B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3288-3D7B-6A4C-B421-BE9958176F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071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2"/>
            <a:ext cx="7775575" cy="10906888"/>
          </a:xfrm>
          <a:prstGeom prst="rect">
            <a:avLst/>
          </a:prstGeom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88938" y="436563"/>
            <a:ext cx="6997700" cy="181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88938" y="2544763"/>
            <a:ext cx="6997700" cy="7199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88938" y="10109200"/>
            <a:ext cx="1814512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79A3F-DA4A-554E-9E8E-D29FE85BFF5B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55888" y="10109200"/>
            <a:ext cx="2463800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572125" y="10109200"/>
            <a:ext cx="1814513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73288-3D7B-6A4C-B421-BE9958176F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067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角丸四角形 25"/>
          <p:cNvSpPr/>
          <p:nvPr/>
        </p:nvSpPr>
        <p:spPr>
          <a:xfrm>
            <a:off x="501776" y="7854494"/>
            <a:ext cx="6773984" cy="2727909"/>
          </a:xfrm>
          <a:prstGeom prst="roundRect">
            <a:avLst>
              <a:gd name="adj" fmla="val 1242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ホームベース 5"/>
          <p:cNvSpPr/>
          <p:nvPr/>
        </p:nvSpPr>
        <p:spPr>
          <a:xfrm>
            <a:off x="1091684" y="8098285"/>
            <a:ext cx="756331" cy="292538"/>
          </a:xfrm>
          <a:prstGeom prst="homePlate">
            <a:avLst/>
          </a:prstGeom>
          <a:solidFill>
            <a:srgbClr val="F8D509"/>
          </a:solidFill>
          <a:ln w="19050" cmpd="sng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ホームベース 15"/>
          <p:cNvSpPr/>
          <p:nvPr/>
        </p:nvSpPr>
        <p:spPr>
          <a:xfrm>
            <a:off x="1091684" y="9511026"/>
            <a:ext cx="756331" cy="292538"/>
          </a:xfrm>
          <a:prstGeom prst="homePlate">
            <a:avLst/>
          </a:prstGeom>
          <a:solidFill>
            <a:srgbClr val="F8D509"/>
          </a:solidFill>
          <a:ln w="19050" cmpd="sng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ホームベース 16"/>
          <p:cNvSpPr/>
          <p:nvPr/>
        </p:nvSpPr>
        <p:spPr>
          <a:xfrm>
            <a:off x="1091684" y="9157840"/>
            <a:ext cx="756331" cy="292538"/>
          </a:xfrm>
          <a:prstGeom prst="homePlate">
            <a:avLst/>
          </a:prstGeom>
          <a:solidFill>
            <a:srgbClr val="F8D509"/>
          </a:solidFill>
          <a:ln w="19050" cmpd="sng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ホームベース 18"/>
          <p:cNvSpPr/>
          <p:nvPr/>
        </p:nvSpPr>
        <p:spPr>
          <a:xfrm>
            <a:off x="1091684" y="8804655"/>
            <a:ext cx="756331" cy="292538"/>
          </a:xfrm>
          <a:prstGeom prst="homePlate">
            <a:avLst/>
          </a:prstGeom>
          <a:solidFill>
            <a:srgbClr val="F8D509"/>
          </a:solidFill>
          <a:ln w="19050" cmpd="sng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ホームベース 23"/>
          <p:cNvSpPr/>
          <p:nvPr/>
        </p:nvSpPr>
        <p:spPr>
          <a:xfrm>
            <a:off x="1091684" y="8451470"/>
            <a:ext cx="756331" cy="292538"/>
          </a:xfrm>
          <a:prstGeom prst="homePlate">
            <a:avLst/>
          </a:prstGeom>
          <a:solidFill>
            <a:srgbClr val="F8D509"/>
          </a:solidFill>
          <a:ln w="19050" cmpd="sng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189814" y="9735809"/>
            <a:ext cx="4251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ja-JP" altLang="en-US" sz="1600" dirty="0">
                <a:solidFill>
                  <a:srgbClr val="393727"/>
                </a:solidFill>
                <a:latin typeface="MS PGothic" pitchFamily="34" charset="-128"/>
                <a:ea typeface="MS PGothic" pitchFamily="34" charset="-128"/>
              </a:rPr>
              <a:t>お問合せ：</a:t>
            </a:r>
            <a:r>
              <a:rPr lang="ja-JP" altLang="en-US" sz="2000" dirty="0">
                <a:solidFill>
                  <a:srgbClr val="393727"/>
                </a:solidFill>
                <a:latin typeface="MS PGothic" pitchFamily="34" charset="-128"/>
                <a:ea typeface="MS PGothic" pitchFamily="34" charset="-128"/>
              </a:rPr>
              <a:t>アスクル図書館</a:t>
            </a:r>
            <a:endParaRPr lang="en-US" altLang="ja-JP" sz="1600" dirty="0">
              <a:solidFill>
                <a:srgbClr val="393727"/>
              </a:solidFill>
              <a:latin typeface="MS PGothic" pitchFamily="34" charset="-128"/>
              <a:ea typeface="MS PGothic" pitchFamily="34" charset="-128"/>
            </a:endParaRPr>
          </a:p>
        </p:txBody>
      </p:sp>
      <p:pic>
        <p:nvPicPr>
          <p:cNvPr id="14" name="図 13" descr="名称未設定-1-0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0" y="3656298"/>
            <a:ext cx="2520696" cy="1441704"/>
          </a:xfrm>
          <a:prstGeom prst="rect">
            <a:avLst/>
          </a:prstGeom>
        </p:spPr>
      </p:pic>
      <p:pic>
        <p:nvPicPr>
          <p:cNvPr id="18" name="図 17" descr="名称未設定-1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853" y="4891420"/>
            <a:ext cx="6372566" cy="1206776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>
            <a:off x="1128997" y="8073979"/>
            <a:ext cx="5409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>
                <a:solidFill>
                  <a:srgbClr val="393727"/>
                </a:solidFill>
              </a:rPr>
              <a:t>日時</a:t>
            </a:r>
            <a:r>
              <a:rPr lang="en-US" altLang="ja-JP" sz="1600" dirty="0">
                <a:solidFill>
                  <a:srgbClr val="393727"/>
                </a:solidFill>
              </a:rPr>
              <a:t> </a:t>
            </a:r>
            <a:r>
              <a:rPr lang="ja-JP" altLang="en-US" sz="1600" dirty="0">
                <a:solidFill>
                  <a:srgbClr val="393727"/>
                </a:solidFill>
              </a:rPr>
              <a:t>　　平成</a:t>
            </a:r>
            <a:r>
              <a:rPr lang="en-US" altLang="ja-JP" sz="1600" dirty="0">
                <a:solidFill>
                  <a:srgbClr val="393727"/>
                </a:solidFill>
              </a:rPr>
              <a:t>28</a:t>
            </a:r>
            <a:r>
              <a:rPr lang="ja-JP" altLang="en-US" sz="1600" dirty="0">
                <a:solidFill>
                  <a:srgbClr val="393727"/>
                </a:solidFill>
              </a:rPr>
              <a:t>年</a:t>
            </a:r>
            <a:r>
              <a:rPr lang="en-US" altLang="ja-JP" sz="1600" dirty="0">
                <a:solidFill>
                  <a:srgbClr val="393727"/>
                </a:solidFill>
              </a:rPr>
              <a:t>4</a:t>
            </a:r>
            <a:r>
              <a:rPr lang="ja-JP" altLang="en-US" sz="1600" dirty="0">
                <a:solidFill>
                  <a:srgbClr val="393727"/>
                </a:solidFill>
              </a:rPr>
              <a:t>月</a:t>
            </a:r>
            <a:r>
              <a:rPr lang="en-US" altLang="ja-JP" sz="1600" dirty="0">
                <a:solidFill>
                  <a:srgbClr val="393727"/>
                </a:solidFill>
              </a:rPr>
              <a:t>24</a:t>
            </a:r>
            <a:r>
              <a:rPr lang="ja-JP" altLang="en-US" sz="1600" dirty="0">
                <a:solidFill>
                  <a:srgbClr val="393727"/>
                </a:solidFill>
              </a:rPr>
              <a:t>日</a:t>
            </a:r>
            <a:r>
              <a:rPr lang="en-US" altLang="ja-JP" sz="1600" dirty="0">
                <a:solidFill>
                  <a:srgbClr val="393727"/>
                </a:solidFill>
              </a:rPr>
              <a:t>(</a:t>
            </a:r>
            <a:r>
              <a:rPr lang="ja-JP" altLang="en-US" sz="1600" dirty="0">
                <a:solidFill>
                  <a:srgbClr val="393727"/>
                </a:solidFill>
              </a:rPr>
              <a:t>日</a:t>
            </a:r>
            <a:r>
              <a:rPr lang="en-US" altLang="ja-JP" sz="1600" dirty="0">
                <a:solidFill>
                  <a:srgbClr val="393727"/>
                </a:solidFill>
              </a:rPr>
              <a:t>)</a:t>
            </a:r>
            <a:r>
              <a:rPr lang="ja-JP" altLang="en-US" sz="1600" dirty="0">
                <a:solidFill>
                  <a:srgbClr val="393727"/>
                </a:solidFill>
              </a:rPr>
              <a:t>　午前</a:t>
            </a:r>
            <a:r>
              <a:rPr lang="en-US" altLang="ja-JP" sz="1600" dirty="0">
                <a:solidFill>
                  <a:srgbClr val="393727"/>
                </a:solidFill>
              </a:rPr>
              <a:t>11</a:t>
            </a:r>
            <a:r>
              <a:rPr lang="ja-JP" altLang="en-US" sz="1600" dirty="0">
                <a:solidFill>
                  <a:srgbClr val="393727"/>
                </a:solidFill>
              </a:rPr>
              <a:t>時～</a:t>
            </a:r>
            <a:r>
              <a:rPr lang="en-US" altLang="ja-JP" sz="1600" dirty="0">
                <a:solidFill>
                  <a:srgbClr val="393727"/>
                </a:solidFill>
              </a:rPr>
              <a:t>11</a:t>
            </a:r>
            <a:r>
              <a:rPr lang="ja-JP" altLang="en-US" sz="1600" dirty="0">
                <a:solidFill>
                  <a:srgbClr val="393727"/>
                </a:solidFill>
              </a:rPr>
              <a:t>時</a:t>
            </a:r>
            <a:r>
              <a:rPr lang="en-US" altLang="ja-JP" sz="1600" dirty="0">
                <a:solidFill>
                  <a:srgbClr val="393727"/>
                </a:solidFill>
              </a:rPr>
              <a:t>30</a:t>
            </a:r>
            <a:r>
              <a:rPr lang="ja-JP" altLang="en-US" sz="1600" dirty="0">
                <a:solidFill>
                  <a:srgbClr val="393727"/>
                </a:solidFill>
              </a:rPr>
              <a:t>分</a:t>
            </a:r>
          </a:p>
        </p:txBody>
      </p:sp>
      <p:sp>
        <p:nvSpPr>
          <p:cNvPr id="21" name="円/楕円 20"/>
          <p:cNvSpPr/>
          <p:nvPr/>
        </p:nvSpPr>
        <p:spPr>
          <a:xfrm rot="21022013">
            <a:off x="862432" y="6216974"/>
            <a:ext cx="1834620" cy="1378377"/>
          </a:xfrm>
          <a:prstGeom prst="ellipse">
            <a:avLst/>
          </a:prstGeom>
          <a:solidFill>
            <a:srgbClr val="5DBABB"/>
          </a:solidFill>
          <a:ln w="76200" cmpd="sng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ja-JP" altLang="en-US" sz="24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参加費</a:t>
            </a:r>
            <a:endParaRPr lang="en-US" altLang="ja-JP" sz="240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  <a:p>
            <a:pPr algn="ctr"/>
            <a:r>
              <a:rPr lang="ja-JP" altLang="en-US" sz="24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無料</a:t>
            </a:r>
            <a:endParaRPr lang="en-US" altLang="ja-JP" sz="240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円/楕円 21"/>
          <p:cNvSpPr/>
          <p:nvPr/>
        </p:nvSpPr>
        <p:spPr>
          <a:xfrm rot="21022013">
            <a:off x="2958707" y="6216974"/>
            <a:ext cx="1834620" cy="1378377"/>
          </a:xfrm>
          <a:prstGeom prst="ellipse">
            <a:avLst/>
          </a:prstGeom>
          <a:solidFill>
            <a:srgbClr val="ED8579"/>
          </a:solidFill>
          <a:ln w="76200" cmpd="sng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申し込み</a:t>
            </a:r>
            <a:endParaRPr kumimoji="1" lang="en-US" altLang="ja-JP" sz="240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  <a:p>
            <a:pPr algn="ctr"/>
            <a:r>
              <a:rPr kumimoji="1" lang="ja-JP" altLang="en-US" sz="24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不要</a:t>
            </a:r>
          </a:p>
        </p:txBody>
      </p:sp>
      <p:sp>
        <p:nvSpPr>
          <p:cNvPr id="23" name="円/楕円 22"/>
          <p:cNvSpPr/>
          <p:nvPr/>
        </p:nvSpPr>
        <p:spPr>
          <a:xfrm rot="21022013">
            <a:off x="5102022" y="6216974"/>
            <a:ext cx="1834620" cy="1378377"/>
          </a:xfrm>
          <a:prstGeom prst="ellipse">
            <a:avLst/>
          </a:prstGeom>
          <a:solidFill>
            <a:srgbClr val="2E8DE4"/>
          </a:solidFill>
          <a:ln w="76200" cmpd="sng"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ja-JP" altLang="en-US" sz="20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絵本の紹介</a:t>
            </a:r>
            <a:endParaRPr lang="en-US" altLang="ja-JP" sz="200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  <a:p>
            <a:pPr algn="ctr"/>
            <a:r>
              <a:rPr lang="ja-JP" altLang="en-US" sz="20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読み方講座</a:t>
            </a:r>
            <a:endParaRPr lang="en-US" altLang="ja-JP" sz="200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TextBox 12"/>
          <p:cNvSpPr txBox="1"/>
          <p:nvPr/>
        </p:nvSpPr>
        <p:spPr>
          <a:xfrm>
            <a:off x="1191733" y="10127751"/>
            <a:ext cx="5394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ja-JP" altLang="en-US" sz="1600" dirty="0">
                <a:solidFill>
                  <a:srgbClr val="393727"/>
                </a:solidFill>
                <a:latin typeface="MS PGothic" pitchFamily="34" charset="-128"/>
                <a:ea typeface="MS PGothic" pitchFamily="34" charset="-128"/>
              </a:rPr>
              <a:t>東京都江東区豊洲</a:t>
            </a:r>
            <a:r>
              <a:rPr lang="en-US" altLang="ja-JP" sz="1600" dirty="0">
                <a:solidFill>
                  <a:srgbClr val="393727"/>
                </a:solidFill>
                <a:latin typeface="MS PGothic" pitchFamily="34" charset="-128"/>
                <a:ea typeface="MS PGothic" pitchFamily="34" charset="-128"/>
              </a:rPr>
              <a:t>3-2-3   </a:t>
            </a:r>
            <a:r>
              <a:rPr lang="en-US" altLang="ja-JP" sz="1800" dirty="0" err="1">
                <a:solidFill>
                  <a:srgbClr val="393727"/>
                </a:solidFill>
                <a:latin typeface="MS PGothic" pitchFamily="34" charset="-128"/>
                <a:ea typeface="MS PGothic" pitchFamily="34" charset="-128"/>
              </a:rPr>
              <a:t>tel</a:t>
            </a:r>
            <a:r>
              <a:rPr lang="ja-JP" altLang="en-US" sz="1800" dirty="0">
                <a:solidFill>
                  <a:srgbClr val="393727"/>
                </a:solidFill>
                <a:latin typeface="MS PGothic" pitchFamily="34" charset="-128"/>
                <a:ea typeface="MS PGothic" pitchFamily="34" charset="-128"/>
              </a:rPr>
              <a:t>：</a:t>
            </a:r>
            <a:r>
              <a:rPr lang="en-US" altLang="ja-JP" sz="1800" dirty="0">
                <a:solidFill>
                  <a:srgbClr val="393727"/>
                </a:solidFill>
                <a:latin typeface="MS PGothic" pitchFamily="34" charset="-128"/>
                <a:ea typeface="MS PGothic" pitchFamily="34" charset="-128"/>
              </a:rPr>
              <a:t>03-1234-1111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128997" y="8423201"/>
            <a:ext cx="50017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ja-JP" altLang="en-US" sz="1600" dirty="0">
                <a:solidFill>
                  <a:srgbClr val="393727"/>
                </a:solidFill>
              </a:rPr>
              <a:t>場所</a:t>
            </a:r>
            <a:r>
              <a:rPr lang="en-US" altLang="ja-JP" sz="1600" dirty="0">
                <a:solidFill>
                  <a:srgbClr val="393727"/>
                </a:solidFill>
              </a:rPr>
              <a:t> </a:t>
            </a:r>
            <a:r>
              <a:rPr lang="ja-JP" altLang="en-US" sz="1600" dirty="0">
                <a:solidFill>
                  <a:srgbClr val="393727"/>
                </a:solidFill>
              </a:rPr>
              <a:t>　　アスクル図書館 児童コーナー奥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1128997" y="8772423"/>
            <a:ext cx="38862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ja-JP" altLang="en-US" sz="1600" dirty="0">
                <a:solidFill>
                  <a:srgbClr val="393727"/>
                </a:solidFill>
              </a:rPr>
              <a:t>講師</a:t>
            </a:r>
            <a:r>
              <a:rPr lang="en-US" altLang="ja-JP" sz="1600" dirty="0">
                <a:solidFill>
                  <a:srgbClr val="393727"/>
                </a:solidFill>
              </a:rPr>
              <a:t> </a:t>
            </a:r>
            <a:r>
              <a:rPr lang="ja-JP" altLang="en-US" sz="1600" dirty="0">
                <a:solidFill>
                  <a:srgbClr val="393727"/>
                </a:solidFill>
              </a:rPr>
              <a:t>　　アスクル図書館職員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1128997" y="9121645"/>
            <a:ext cx="4860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ja-JP" altLang="en-US" sz="1600" dirty="0">
                <a:solidFill>
                  <a:srgbClr val="393727"/>
                </a:solidFill>
              </a:rPr>
              <a:t>対象　　</a:t>
            </a:r>
            <a:r>
              <a:rPr lang="en-US" altLang="ja-JP" sz="1600" dirty="0">
                <a:solidFill>
                  <a:srgbClr val="393727"/>
                </a:solidFill>
              </a:rPr>
              <a:t> </a:t>
            </a:r>
            <a:r>
              <a:rPr lang="ja-JP" altLang="en-US" sz="1600" dirty="0">
                <a:solidFill>
                  <a:srgbClr val="393727"/>
                </a:solidFill>
              </a:rPr>
              <a:t>お子さんと一緒に絵本を楽しみたい方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1128997" y="9470868"/>
            <a:ext cx="21639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1600" dirty="0">
                <a:solidFill>
                  <a:srgbClr val="393727"/>
                </a:solidFill>
              </a:rPr>
              <a:t>定員</a:t>
            </a:r>
            <a:r>
              <a:rPr lang="en-US" altLang="ja-JP" sz="1600" dirty="0">
                <a:solidFill>
                  <a:srgbClr val="393727"/>
                </a:solidFill>
              </a:rPr>
              <a:t> </a:t>
            </a:r>
            <a:r>
              <a:rPr lang="ja-JP" altLang="en-US" sz="1600" dirty="0">
                <a:solidFill>
                  <a:srgbClr val="393727"/>
                </a:solidFill>
              </a:rPr>
              <a:t>　　先着</a:t>
            </a:r>
            <a:r>
              <a:rPr lang="en-US" altLang="ja-JP" sz="1600" dirty="0">
                <a:solidFill>
                  <a:srgbClr val="393727"/>
                </a:solidFill>
              </a:rPr>
              <a:t>30</a:t>
            </a:r>
            <a:r>
              <a:rPr lang="ja-JP" altLang="en-US" sz="1600" dirty="0">
                <a:solidFill>
                  <a:srgbClr val="393727"/>
                </a:solidFill>
              </a:rPr>
              <a:t>名程度</a:t>
            </a:r>
          </a:p>
        </p:txBody>
      </p:sp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133</Words>
  <Application>Microsoft Office PowerPoint</Application>
  <PresentationFormat>ユーザー設定</PresentationFormat>
  <Paragraphs>30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ＭＳ Ｐゴシック</vt:lpstr>
      <vt:lpstr>ＭＳ Ｐゴシック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2016-07-28T04:13:16Z</dcterms:created>
  <dcterms:modified xsi:type="dcterms:W3CDTF">2018-02-27T11:32:31Z</dcterms:modified>
</cp:coreProperties>
</file>