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C275"/>
    <a:srgbClr val="E9C771"/>
    <a:srgbClr val="00A0E9"/>
    <a:srgbClr val="EB6879"/>
    <a:srgbClr val="F29A76"/>
    <a:srgbClr val="F6AB00"/>
    <a:srgbClr val="F19DAE"/>
    <a:srgbClr val="CD5D00"/>
    <a:srgbClr val="005BAC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pic>
        <p:nvPicPr>
          <p:cNvPr id="26" name="図 25" descr="レイヤー-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39459" b="62468"/>
          <a:stretch/>
        </p:blipFill>
        <p:spPr>
          <a:xfrm>
            <a:off x="470924" y="1"/>
            <a:ext cx="3995708" cy="4093946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3427622" y="4307915"/>
            <a:ext cx="2441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明朝"/>
                <a:ea typeface="明朝"/>
                <a:cs typeface="明朝"/>
              </a:rPr>
              <a:t>15:00〜17:00</a:t>
            </a:r>
          </a:p>
          <a:p>
            <a:r>
              <a:rPr lang="ja-JP" altLang="en-US" sz="1200" dirty="0">
                <a:latin typeface="明朝"/>
                <a:ea typeface="明朝"/>
                <a:cs typeface="明朝"/>
              </a:rPr>
              <a:t>（開場は開始時間の</a:t>
            </a:r>
            <a:r>
              <a:rPr lang="en-US" altLang="ja-JP" sz="1200" dirty="0">
                <a:latin typeface="明朝"/>
                <a:ea typeface="明朝"/>
                <a:cs typeface="明朝"/>
              </a:rPr>
              <a:t>30</a:t>
            </a:r>
            <a:r>
              <a:rPr lang="ja-JP" altLang="en-US" sz="1200" dirty="0">
                <a:latin typeface="明朝"/>
                <a:ea typeface="明朝"/>
                <a:cs typeface="明朝"/>
              </a:rPr>
              <a:t>分前からです。）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533236" y="4867600"/>
            <a:ext cx="331654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明朝"/>
                <a:ea typeface="明朝"/>
                <a:cs typeface="明朝"/>
              </a:rPr>
              <a:t>アスクルホテル</a:t>
            </a:r>
            <a:r>
              <a:rPr lang="ja-JP" altLang="en-US" sz="1100" dirty="0">
                <a:latin typeface="明朝"/>
                <a:ea typeface="明朝"/>
                <a:cs typeface="明朝"/>
              </a:rPr>
              <a:t>５階</a:t>
            </a:r>
            <a:r>
              <a:rPr lang="en-US" altLang="ja-JP" sz="1100" dirty="0">
                <a:latin typeface="明朝"/>
                <a:ea typeface="明朝"/>
                <a:cs typeface="明朝"/>
              </a:rPr>
              <a:t>【</a:t>
            </a:r>
            <a:r>
              <a:rPr lang="ja-JP" altLang="en-US" sz="1100" dirty="0">
                <a:latin typeface="明朝"/>
                <a:ea typeface="明朝"/>
                <a:cs typeface="明朝"/>
              </a:rPr>
              <a:t>豊洲の間</a:t>
            </a:r>
            <a:r>
              <a:rPr lang="en-US" altLang="ja-JP" sz="1100" dirty="0">
                <a:latin typeface="明朝"/>
                <a:ea typeface="明朝"/>
                <a:cs typeface="明朝"/>
              </a:rPr>
              <a:t>】</a:t>
            </a:r>
          </a:p>
          <a:p>
            <a:r>
              <a:rPr lang="zh-TW" altLang="en-US" sz="1100" dirty="0">
                <a:latin typeface="明朝"/>
                <a:ea typeface="明朝"/>
                <a:cs typeface="明朝"/>
              </a:rPr>
              <a:t>東京都江東区豊洲３－２－３</a:t>
            </a:r>
            <a:endParaRPr lang="ja-JP" altLang="en-US" sz="1100" dirty="0">
              <a:latin typeface="明朝"/>
              <a:ea typeface="明朝"/>
              <a:cs typeface="明朝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442383" y="6095823"/>
            <a:ext cx="3332371" cy="24628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latin typeface="明朝"/>
              <a:ea typeface="明朝"/>
              <a:cs typeface="明朝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24058" y="9789300"/>
            <a:ext cx="342914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明朝"/>
                <a:ea typeface="明朝"/>
                <a:cs typeface="明朝"/>
              </a:rPr>
              <a:t>アスクルセミナー事務局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717826" y="1015099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明朝"/>
                <a:ea typeface="明朝"/>
                <a:cs typeface="明朝"/>
              </a:rPr>
              <a:t>03-1234-1111</a:t>
            </a:r>
            <a:endParaRPr lang="ja-JP" altLang="en-US" sz="1600" dirty="0">
              <a:latin typeface="明朝"/>
              <a:ea typeface="明朝"/>
              <a:cs typeface="明朝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753925" y="9825298"/>
            <a:ext cx="2723823" cy="335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明朝"/>
                <a:ea typeface="明朝"/>
                <a:cs typeface="明朝"/>
              </a:rPr>
              <a:t>http://www.askult.com/</a:t>
            </a:r>
            <a:endParaRPr lang="ja-JP" altLang="en-US" sz="1800" dirty="0">
              <a:latin typeface="明朝"/>
              <a:ea typeface="明朝"/>
              <a:cs typeface="明朝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49042" y="101780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5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TEL</a:t>
            </a:r>
            <a:endParaRPr lang="ja-JP" altLang="en-US" sz="1050" dirty="0">
              <a:solidFill>
                <a:schemeClr val="bg1"/>
              </a:solidFill>
              <a:latin typeface="明朝"/>
              <a:ea typeface="明朝"/>
              <a:cs typeface="明朝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360560" y="9847477"/>
            <a:ext cx="40267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URL</a:t>
            </a:r>
            <a:endParaRPr lang="ja-JP" altLang="en-US" sz="1100" dirty="0">
              <a:solidFill>
                <a:schemeClr val="bg1"/>
              </a:solidFill>
              <a:latin typeface="明朝"/>
              <a:ea typeface="明朝"/>
              <a:cs typeface="明朝"/>
            </a:endParaRPr>
          </a:p>
        </p:txBody>
      </p:sp>
      <p:grpSp>
        <p:nvGrpSpPr>
          <p:cNvPr id="71" name="図形グループ 70"/>
          <p:cNvGrpSpPr/>
          <p:nvPr/>
        </p:nvGrpSpPr>
        <p:grpSpPr>
          <a:xfrm>
            <a:off x="649708" y="6275415"/>
            <a:ext cx="2892190" cy="945805"/>
            <a:chOff x="654478" y="6678348"/>
            <a:chExt cx="2667230" cy="775369"/>
          </a:xfrm>
        </p:grpSpPr>
        <p:sp>
          <p:nvSpPr>
            <p:cNvPr id="18" name="正方形/長方形 17"/>
            <p:cNvSpPr/>
            <p:nvPr/>
          </p:nvSpPr>
          <p:spPr>
            <a:xfrm>
              <a:off x="654478" y="6961704"/>
              <a:ext cx="2667230" cy="492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ja-JP" altLang="en-US" sz="1100" dirty="0">
                  <a:latin typeface="明朝"/>
                  <a:ea typeface="明朝"/>
                  <a:cs typeface="明朝"/>
                </a:rPr>
                <a:t>講義の概要説明を記入してください。講義の概要説明を記入してください。</a:t>
              </a:r>
            </a:p>
            <a:p>
              <a:pPr algn="just"/>
              <a:endParaRPr lang="ja-JP" altLang="en-US" sz="1100" dirty="0">
                <a:latin typeface="明朝"/>
                <a:ea typeface="明朝"/>
                <a:cs typeface="明朝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668038" y="6678348"/>
              <a:ext cx="2417345" cy="3153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900" b="1" dirty="0">
                  <a:solidFill>
                    <a:srgbClr val="EB6879"/>
                  </a:solidFill>
                  <a:latin typeface="明朝"/>
                  <a:ea typeface="明朝"/>
                  <a:cs typeface="明朝"/>
                </a:rPr>
                <a:t>腸内フローラを整える</a:t>
              </a: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749770" y="7099652"/>
            <a:ext cx="1034029" cy="11912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0076" y="4316656"/>
            <a:ext cx="1391657" cy="1427011"/>
          </a:xfrm>
          <a:prstGeom prst="rect">
            <a:avLst/>
          </a:prstGeom>
          <a:solidFill>
            <a:srgbClr val="E9C7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latin typeface="明朝"/>
              <a:ea typeface="明朝"/>
              <a:cs typeface="明朝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 flipH="1">
            <a:off x="790362" y="4409463"/>
            <a:ext cx="459950" cy="827666"/>
          </a:xfrm>
          <a:prstGeom prst="line">
            <a:avLst/>
          </a:prstGeom>
          <a:ln>
            <a:solidFill>
              <a:srgbClr val="A4723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438638" y="4380295"/>
            <a:ext cx="6189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latin typeface="明朝"/>
                <a:ea typeface="明朝"/>
                <a:cs typeface="明朝"/>
              </a:rPr>
              <a:t>５</a:t>
            </a:r>
            <a:endParaRPr lang="ja-JP" altLang="en-US" sz="4000" dirty="0">
              <a:latin typeface="明朝"/>
              <a:ea typeface="明朝"/>
              <a:cs typeface="明朝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102309" y="4380295"/>
            <a:ext cx="6189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latin typeface="明朝"/>
                <a:ea typeface="明朝"/>
                <a:cs typeface="明朝"/>
              </a:rPr>
              <a:t>14</a:t>
            </a:r>
            <a:endParaRPr lang="ja-JP" altLang="en-US" sz="4000" dirty="0">
              <a:latin typeface="明朝"/>
              <a:ea typeface="明朝"/>
              <a:cs typeface="明朝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36690" y="526504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latin typeface="明朝"/>
                <a:ea typeface="明朝"/>
                <a:cs typeface="明朝"/>
              </a:rPr>
              <a:t>日曜日</a:t>
            </a:r>
            <a:endParaRPr lang="ja-JP" altLang="en-US" dirty="0">
              <a:latin typeface="明朝"/>
              <a:ea typeface="明朝"/>
              <a:cs typeface="明朝"/>
            </a:endParaRPr>
          </a:p>
        </p:txBody>
      </p:sp>
      <p:sp>
        <p:nvSpPr>
          <p:cNvPr id="56" name="対角する 2 つの角を切り取った四角形 55"/>
          <p:cNvSpPr/>
          <p:nvPr/>
        </p:nvSpPr>
        <p:spPr>
          <a:xfrm>
            <a:off x="442382" y="9332648"/>
            <a:ext cx="3410621" cy="442375"/>
          </a:xfrm>
          <a:prstGeom prst="snip2DiagRect">
            <a:avLst>
              <a:gd name="adj1" fmla="val 35714"/>
              <a:gd name="adj2" fmla="val 0"/>
            </a:avLst>
          </a:prstGeom>
          <a:solidFill>
            <a:srgbClr val="E9C7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明朝"/>
                <a:ea typeface="明朝"/>
                <a:cs typeface="明朝"/>
              </a:rPr>
              <a:t>お申込み・お問い合わせ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254178" y="4307916"/>
            <a:ext cx="915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明朝"/>
                <a:ea typeface="明朝"/>
                <a:cs typeface="明朝"/>
              </a:rPr>
              <a:t>時間</a:t>
            </a:r>
            <a:r>
              <a:rPr lang="en-US" altLang="ja-JP" sz="2400" dirty="0">
                <a:latin typeface="明朝"/>
                <a:ea typeface="明朝"/>
                <a:cs typeface="明朝"/>
              </a:rPr>
              <a:t> ▶</a:t>
            </a:r>
            <a:endParaRPr lang="ja-JP" altLang="en-US" sz="1200" dirty="0">
              <a:latin typeface="明朝"/>
              <a:ea typeface="明朝"/>
              <a:cs typeface="明朝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254178" y="4835911"/>
            <a:ext cx="915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明朝"/>
                <a:ea typeface="明朝"/>
                <a:cs typeface="明朝"/>
              </a:rPr>
              <a:t>会場</a:t>
            </a:r>
            <a:r>
              <a:rPr lang="en-US" altLang="ja-JP" sz="2400" dirty="0">
                <a:latin typeface="明朝"/>
                <a:ea typeface="明朝"/>
                <a:cs typeface="明朝"/>
              </a:rPr>
              <a:t> ▶</a:t>
            </a:r>
            <a:endParaRPr lang="ja-JP" altLang="en-US" sz="1200" dirty="0">
              <a:latin typeface="明朝"/>
              <a:ea typeface="明朝"/>
              <a:cs typeface="明朝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2284157" y="5363905"/>
            <a:ext cx="3466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明朝"/>
                <a:ea typeface="明朝"/>
                <a:cs typeface="明朝"/>
              </a:rPr>
              <a:t>参加費</a:t>
            </a:r>
            <a:r>
              <a:rPr lang="en-US" altLang="ja-JP" sz="2400" dirty="0">
                <a:latin typeface="明朝"/>
                <a:ea typeface="明朝"/>
                <a:cs typeface="明朝"/>
              </a:rPr>
              <a:t> ▶ 3000</a:t>
            </a:r>
            <a:r>
              <a:rPr lang="ja-JP" altLang="en-US" sz="2400" dirty="0">
                <a:latin typeface="明朝"/>
                <a:ea typeface="明朝"/>
                <a:cs typeface="明朝"/>
              </a:rPr>
              <a:t>円</a:t>
            </a:r>
            <a:r>
              <a:rPr lang="ja-JP" altLang="en-US" sz="1200" dirty="0">
                <a:latin typeface="明朝"/>
                <a:ea typeface="明朝"/>
                <a:cs typeface="明朝"/>
              </a:rPr>
              <a:t>（＋消費税）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4753925" y="10051101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err="1">
                <a:latin typeface="明朝"/>
                <a:ea typeface="明朝"/>
                <a:cs typeface="明朝"/>
              </a:rPr>
              <a:t>oxoxoxo@xxxxx.co.jp</a:t>
            </a:r>
            <a:endParaRPr lang="ja-JP" altLang="en-US" sz="1800" dirty="0">
              <a:latin typeface="明朝"/>
              <a:ea typeface="明朝"/>
              <a:cs typeface="明朝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293234" y="10149527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MAI</a:t>
            </a:r>
            <a:r>
              <a:rPr lang="ja-JP" altLang="en-US" sz="110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Ｌ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4448761" y="1755223"/>
            <a:ext cx="1186222" cy="2093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今更聞けない腸活について</a:t>
            </a:r>
            <a:endParaRPr lang="en-US" altLang="ja-JP" sz="1100" dirty="0">
              <a:solidFill>
                <a:schemeClr val="bg1"/>
              </a:solidFill>
              <a:latin typeface="明朝"/>
              <a:ea typeface="明朝"/>
              <a:cs typeface="明朝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普段の日常生活で心がけること、明日から始められるアイデアとともに幅広くご紹介いたします。</a:t>
            </a:r>
          </a:p>
        </p:txBody>
      </p:sp>
      <p:pic>
        <p:nvPicPr>
          <p:cNvPr id="63" name="図 62" descr="PPT-15-06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22">
            <a:off x="1521177" y="5850234"/>
            <a:ext cx="941554" cy="465374"/>
          </a:xfrm>
          <a:prstGeom prst="rect">
            <a:avLst/>
          </a:prstGeom>
        </p:spPr>
      </p:pic>
      <p:sp>
        <p:nvSpPr>
          <p:cNvPr id="72" name="正方形/長方形 71"/>
          <p:cNvSpPr/>
          <p:nvPr/>
        </p:nvSpPr>
        <p:spPr>
          <a:xfrm>
            <a:off x="1845530" y="7116235"/>
            <a:ext cx="15798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明朝"/>
                <a:ea typeface="明朝"/>
                <a:cs typeface="明朝"/>
              </a:rPr>
              <a:t>講師：明日　来子</a:t>
            </a:r>
            <a:endParaRPr lang="en-US" altLang="ja-JP" sz="1200" dirty="0">
              <a:latin typeface="明朝"/>
              <a:ea typeface="明朝"/>
              <a:cs typeface="明朝"/>
            </a:endParaRPr>
          </a:p>
          <a:p>
            <a:pPr algn="r"/>
            <a:r>
              <a:rPr lang="ja-JP" altLang="en-US" sz="900" dirty="0">
                <a:latin typeface="明朝"/>
                <a:ea typeface="明朝"/>
                <a:cs typeface="明朝"/>
              </a:rPr>
              <a:t>（胃腸器科医師）</a:t>
            </a:r>
            <a:endParaRPr lang="en-US" altLang="ja-JP" sz="900" dirty="0">
              <a:latin typeface="明朝"/>
              <a:ea typeface="明朝"/>
              <a:cs typeface="明朝"/>
            </a:endParaRPr>
          </a:p>
          <a:p>
            <a:pPr algn="just"/>
            <a:r>
              <a:rPr lang="ja-JP" altLang="en-US" sz="900" dirty="0">
                <a:latin typeface="明朝"/>
                <a:ea typeface="明朝"/>
                <a:cs typeface="明朝"/>
              </a:rPr>
              <a:t>講師紹介テキストを入れてください。講師紹介テキストを入れてください。講師紹介テキストを入れてください。</a:t>
            </a:r>
            <a:endParaRPr lang="ja-JP" altLang="en-US" sz="1200" dirty="0">
              <a:latin typeface="明朝"/>
              <a:ea typeface="明朝"/>
              <a:cs typeface="明朝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001868" y="6095823"/>
            <a:ext cx="3332371" cy="24628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latin typeface="明朝"/>
              <a:ea typeface="明朝"/>
              <a:cs typeface="明朝"/>
            </a:endParaRPr>
          </a:p>
        </p:txBody>
      </p:sp>
      <p:grpSp>
        <p:nvGrpSpPr>
          <p:cNvPr id="75" name="図形グループ 74"/>
          <p:cNvGrpSpPr/>
          <p:nvPr/>
        </p:nvGrpSpPr>
        <p:grpSpPr>
          <a:xfrm>
            <a:off x="4209193" y="6275415"/>
            <a:ext cx="2892190" cy="945805"/>
            <a:chOff x="654478" y="6678348"/>
            <a:chExt cx="2667230" cy="775369"/>
          </a:xfrm>
        </p:grpSpPr>
        <p:sp>
          <p:nvSpPr>
            <p:cNvPr id="76" name="正方形/長方形 75"/>
            <p:cNvSpPr/>
            <p:nvPr/>
          </p:nvSpPr>
          <p:spPr>
            <a:xfrm>
              <a:off x="654478" y="6961704"/>
              <a:ext cx="2667230" cy="4920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ja-JP" altLang="en-US" sz="1100" dirty="0">
                  <a:latin typeface="明朝"/>
                  <a:ea typeface="明朝"/>
                  <a:cs typeface="明朝"/>
                </a:rPr>
                <a:t>講義の概要説明を記入してください。講義の概要説明を記入してください。</a:t>
              </a:r>
            </a:p>
            <a:p>
              <a:pPr algn="just"/>
              <a:endParaRPr lang="ja-JP" altLang="en-US" sz="1100" dirty="0">
                <a:latin typeface="明朝"/>
                <a:ea typeface="明朝"/>
                <a:cs typeface="明朝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668038" y="6678348"/>
              <a:ext cx="2642051" cy="3153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900" b="1" dirty="0">
                  <a:solidFill>
                    <a:srgbClr val="7FC275"/>
                  </a:solidFill>
                  <a:latin typeface="明朝"/>
                  <a:ea typeface="明朝"/>
                  <a:cs typeface="明朝"/>
                </a:rPr>
                <a:t>腸に効く！エクササイズ</a:t>
              </a:r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5405015" y="7116235"/>
            <a:ext cx="15798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明朝"/>
                <a:ea typeface="明朝"/>
                <a:cs typeface="明朝"/>
              </a:rPr>
              <a:t>講師：明日　来子</a:t>
            </a:r>
            <a:endParaRPr lang="en-US" altLang="ja-JP" sz="1200" dirty="0">
              <a:latin typeface="明朝"/>
              <a:ea typeface="明朝"/>
              <a:cs typeface="明朝"/>
            </a:endParaRPr>
          </a:p>
          <a:p>
            <a:pPr algn="r"/>
            <a:r>
              <a:rPr lang="ja-JP" altLang="en-US" sz="900" dirty="0">
                <a:latin typeface="明朝"/>
                <a:ea typeface="明朝"/>
                <a:cs typeface="明朝"/>
              </a:rPr>
              <a:t>（ヨガインストラクター）</a:t>
            </a:r>
            <a:endParaRPr lang="en-US" altLang="ja-JP" sz="900" dirty="0">
              <a:latin typeface="明朝"/>
              <a:ea typeface="明朝"/>
              <a:cs typeface="明朝"/>
            </a:endParaRPr>
          </a:p>
          <a:p>
            <a:pPr algn="just"/>
            <a:r>
              <a:rPr lang="ja-JP" altLang="en-US" sz="900" dirty="0">
                <a:latin typeface="明朝"/>
                <a:ea typeface="明朝"/>
                <a:cs typeface="明朝"/>
              </a:rPr>
              <a:t>講師紹介テキストを入れてください。講師紹介テキストを入れてください。講師紹介テキストを入れてください。</a:t>
            </a:r>
            <a:endParaRPr lang="ja-JP" altLang="en-US" sz="1200" dirty="0">
              <a:latin typeface="明朝"/>
              <a:ea typeface="明朝"/>
              <a:cs typeface="明朝"/>
            </a:endParaRPr>
          </a:p>
        </p:txBody>
      </p:sp>
      <p:pic>
        <p:nvPicPr>
          <p:cNvPr id="62" name="図 61" descr="PPT-15-05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6046">
            <a:off x="5145851" y="5864505"/>
            <a:ext cx="1012906" cy="444837"/>
          </a:xfrm>
          <a:prstGeom prst="rect">
            <a:avLst/>
          </a:prstGeom>
        </p:spPr>
      </p:pic>
      <p:sp>
        <p:nvSpPr>
          <p:cNvPr id="79" name="正方形/長方形 78"/>
          <p:cNvSpPr/>
          <p:nvPr/>
        </p:nvSpPr>
        <p:spPr>
          <a:xfrm>
            <a:off x="2515899" y="1015099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明朝"/>
                <a:ea typeface="明朝"/>
                <a:cs typeface="明朝"/>
              </a:rPr>
              <a:t>03-1234-1112</a:t>
            </a:r>
            <a:endParaRPr lang="ja-JP" altLang="en-US" sz="1600" dirty="0">
              <a:latin typeface="明朝"/>
              <a:ea typeface="明朝"/>
              <a:cs typeface="明朝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2247115" y="101780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50" dirty="0">
                <a:solidFill>
                  <a:schemeClr val="bg1"/>
                </a:solidFill>
                <a:latin typeface="明朝"/>
                <a:ea typeface="明朝"/>
                <a:cs typeface="明朝"/>
              </a:rPr>
              <a:t>FAX</a:t>
            </a:r>
            <a:endParaRPr lang="ja-JP" altLang="en-US" sz="1050" dirty="0">
              <a:solidFill>
                <a:schemeClr val="bg1"/>
              </a:solidFill>
              <a:latin typeface="明朝"/>
              <a:ea typeface="明朝"/>
              <a:cs typeface="明朝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3976291" y="9302677"/>
            <a:ext cx="344430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050" dirty="0">
                <a:latin typeface="明朝"/>
                <a:ea typeface="明朝"/>
                <a:cs typeface="明朝"/>
              </a:rPr>
              <a:t>セミナーのお申込用紙は下記のホームページからダウンロードできます。お申し込みは</a:t>
            </a:r>
            <a:r>
              <a:rPr lang="en-US" altLang="ja-JP" sz="1050" dirty="0">
                <a:latin typeface="明朝"/>
                <a:ea typeface="明朝"/>
                <a:cs typeface="明朝"/>
              </a:rPr>
              <a:t>FAX</a:t>
            </a:r>
            <a:r>
              <a:rPr lang="ja-JP" altLang="en-US" sz="1050" dirty="0">
                <a:latin typeface="明朝"/>
                <a:ea typeface="明朝"/>
                <a:cs typeface="明朝"/>
              </a:rPr>
              <a:t>かホームページで行ってください。</a:t>
            </a:r>
          </a:p>
        </p:txBody>
      </p:sp>
      <p:pic>
        <p:nvPicPr>
          <p:cNvPr id="82" name="図 81" descr="レイヤー-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70" r="10888" b="62468"/>
          <a:stretch/>
        </p:blipFill>
        <p:spPr>
          <a:xfrm>
            <a:off x="5551173" y="0"/>
            <a:ext cx="1783797" cy="4093946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4303096" y="7099652"/>
            <a:ext cx="1034029" cy="11912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874763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2060"/>
        </a:solidFill>
        <a:ln>
          <a:noFill/>
        </a:ln>
      </a:spPr>
      <a:bodyPr rtlCol="0" anchor="ctr"/>
      <a:lstStyle>
        <a:defPPr algn="ctr">
          <a:defRPr sz="28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279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2015-06-04T11:14:36Z</dcterms:created>
  <dcterms:modified xsi:type="dcterms:W3CDTF">2018-02-27T11:33:46Z</dcterms:modified>
</cp:coreProperties>
</file>