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2" r:id="rId2"/>
    <p:sldId id="264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A13A"/>
    <a:srgbClr val="3BA0E8"/>
    <a:srgbClr val="3EB7EB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0" y="60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9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8" y="5729076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7" y="580736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1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3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3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7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3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5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3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5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9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9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4"/>
            <a:ext cx="2454276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4" y="7205664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4"/>
            <a:ext cx="2454276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6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6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9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9" y="3606801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9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4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6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0907712" cy="7771631"/>
          </a:xfrm>
          <a:prstGeom prst="rect">
            <a:avLst/>
          </a:prstGeom>
        </p:spPr>
      </p:pic>
      <p:pic>
        <p:nvPicPr>
          <p:cNvPr id="5" name="図 4" descr="askul_chirashi_bicycle-0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24" y="2084578"/>
            <a:ext cx="3514344" cy="2444496"/>
          </a:xfrm>
          <a:prstGeom prst="rect">
            <a:avLst/>
          </a:prstGeom>
        </p:spPr>
      </p:pic>
      <p:pic>
        <p:nvPicPr>
          <p:cNvPr id="6" name="図 5" descr="askul_chirashi_bicycle-0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118" y="2202987"/>
            <a:ext cx="3322319" cy="1947672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 rot="20705534">
            <a:off x="1202757" y="2640823"/>
            <a:ext cx="1702478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1800" dirty="0">
                <a:solidFill>
                  <a:srgbClr val="F0F4FA"/>
                </a:solidFill>
              </a:rPr>
              <a:t>普通自転車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727326" y="3378573"/>
            <a:ext cx="5451475" cy="40103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altLang="ja-JP" dirty="0"/>
          </a:p>
        </p:txBody>
      </p:sp>
      <p:sp>
        <p:nvSpPr>
          <p:cNvPr id="10" name="正方形/長方形 9"/>
          <p:cNvSpPr/>
          <p:nvPr/>
        </p:nvSpPr>
        <p:spPr>
          <a:xfrm rot="20705534">
            <a:off x="1020996" y="3276858"/>
            <a:ext cx="10799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/>
              <a:t>2</a:t>
            </a:r>
            <a:r>
              <a:rPr lang="ja-JP" altLang="en-US" sz="1600" dirty="0"/>
              <a:t>時間</a:t>
            </a:r>
            <a:endParaRPr lang="en-US" altLang="ja-JP" sz="1600" dirty="0"/>
          </a:p>
          <a:p>
            <a:pPr algn="ctr"/>
            <a:r>
              <a:rPr lang="en-US" altLang="ja-JP" sz="2400" dirty="0"/>
              <a:t>¥</a:t>
            </a:r>
            <a:r>
              <a:rPr lang="en-US" altLang="ja-JP" sz="3200" dirty="0">
                <a:solidFill>
                  <a:srgbClr val="203864"/>
                </a:solidFill>
              </a:rPr>
              <a:t>200</a:t>
            </a:r>
            <a:endParaRPr lang="ja-JP" altLang="en-US" sz="3200" dirty="0">
              <a:solidFill>
                <a:srgbClr val="203864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 rot="20705534">
            <a:off x="2057379" y="2944557"/>
            <a:ext cx="14671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/>
              <a:t>1</a:t>
            </a:r>
            <a:r>
              <a:rPr lang="ja-JP" altLang="en-US" sz="1600" dirty="0"/>
              <a:t>日フリーパス</a:t>
            </a:r>
            <a:endParaRPr lang="en-US" altLang="ja-JP" sz="1600" dirty="0"/>
          </a:p>
          <a:p>
            <a:pPr algn="ctr"/>
            <a:r>
              <a:rPr lang="en-US" altLang="ja-JP" sz="2400" dirty="0"/>
              <a:t>¥</a:t>
            </a:r>
            <a:r>
              <a:rPr lang="en-US" altLang="ja-JP" sz="3200" dirty="0">
                <a:solidFill>
                  <a:srgbClr val="203864"/>
                </a:solidFill>
              </a:rPr>
              <a:t>1,000</a:t>
            </a:r>
          </a:p>
        </p:txBody>
      </p:sp>
      <p:sp>
        <p:nvSpPr>
          <p:cNvPr id="12" name="正方形/長方形 11"/>
          <p:cNvSpPr/>
          <p:nvPr/>
        </p:nvSpPr>
        <p:spPr>
          <a:xfrm rot="304494">
            <a:off x="4947456" y="2431108"/>
            <a:ext cx="1530046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en-US" sz="1800" dirty="0">
                <a:solidFill>
                  <a:srgbClr val="F0F4FA"/>
                </a:solidFill>
              </a:rPr>
              <a:t>電動</a:t>
            </a:r>
            <a:r>
              <a:rPr lang="ja-JP" altLang="en-US" sz="1800" dirty="0">
                <a:solidFill>
                  <a:srgbClr val="F0F4FA"/>
                </a:solidFill>
              </a:rPr>
              <a:t>自転車</a:t>
            </a:r>
          </a:p>
        </p:txBody>
      </p:sp>
      <p:sp>
        <p:nvSpPr>
          <p:cNvPr id="13" name="正方形/長方形 12"/>
          <p:cNvSpPr/>
          <p:nvPr/>
        </p:nvSpPr>
        <p:spPr>
          <a:xfrm rot="304494">
            <a:off x="4397800" y="2859738"/>
            <a:ext cx="11036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/>
              <a:t>2</a:t>
            </a:r>
            <a:r>
              <a:rPr lang="ja-JP" altLang="en-US" sz="1600" dirty="0"/>
              <a:t>時間</a:t>
            </a:r>
            <a:endParaRPr lang="en-US" altLang="ja-JP" sz="1600" dirty="0"/>
          </a:p>
          <a:p>
            <a:pPr algn="ctr"/>
            <a:r>
              <a:rPr lang="en-US" altLang="ja-JP" sz="2400" dirty="0"/>
              <a:t>¥</a:t>
            </a:r>
            <a:r>
              <a:rPr lang="en-US" altLang="ja-JP" sz="3200" dirty="0">
                <a:solidFill>
                  <a:srgbClr val="FF0000"/>
                </a:solidFill>
              </a:rPr>
              <a:t>500</a:t>
            </a:r>
            <a:endParaRPr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 rot="304494">
            <a:off x="5506137" y="2973682"/>
            <a:ext cx="14671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/>
              <a:t>1</a:t>
            </a:r>
            <a:r>
              <a:rPr lang="ja-JP" altLang="en-US" sz="1600" dirty="0"/>
              <a:t>日フリーパス</a:t>
            </a:r>
            <a:endParaRPr lang="en-US" altLang="ja-JP" sz="1600" dirty="0"/>
          </a:p>
          <a:p>
            <a:pPr algn="ctr"/>
            <a:r>
              <a:rPr lang="en-US" altLang="ja-JP" sz="2400" dirty="0"/>
              <a:t>¥</a:t>
            </a:r>
            <a:r>
              <a:rPr lang="en-US" altLang="ja-JP" sz="3200" dirty="0">
                <a:solidFill>
                  <a:srgbClr val="FF0000"/>
                </a:solidFill>
              </a:rPr>
              <a:t>1,800</a:t>
            </a:r>
          </a:p>
        </p:txBody>
      </p:sp>
      <p:pic>
        <p:nvPicPr>
          <p:cNvPr id="15" name="図 14" descr="レイヤー-2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2"/>
            <a:ext cx="7360356" cy="1542156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6884519" y="6525364"/>
            <a:ext cx="33900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dirty="0">
                <a:solidFill>
                  <a:srgbClr val="EEA13A"/>
                </a:solidFill>
              </a:rPr>
              <a:t>03-1234-1111</a:t>
            </a:r>
            <a:endParaRPr lang="ja-JP" altLang="en-US" sz="4400" dirty="0">
              <a:solidFill>
                <a:srgbClr val="EEA13A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6886965" y="5646449"/>
            <a:ext cx="328536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F0F4FA"/>
                </a:solidFill>
              </a:rPr>
              <a:t>アスクルサイクル</a:t>
            </a:r>
          </a:p>
          <a:p>
            <a:r>
              <a:rPr lang="ja-JP" altLang="en-US" sz="1400" dirty="0">
                <a:solidFill>
                  <a:srgbClr val="F0F4FA"/>
                </a:solidFill>
              </a:rPr>
              <a:t>東京都江東区豊洲</a:t>
            </a:r>
            <a:r>
              <a:rPr lang="en-US" altLang="ja-JP" sz="1400" dirty="0">
                <a:solidFill>
                  <a:srgbClr val="F0F4FA"/>
                </a:solidFill>
              </a:rPr>
              <a:t>3-2-3 </a:t>
            </a:r>
          </a:p>
          <a:p>
            <a:r>
              <a:rPr lang="en-US" altLang="ja-JP" sz="1600" dirty="0">
                <a:solidFill>
                  <a:srgbClr val="F0F4FA"/>
                </a:solidFill>
              </a:rPr>
              <a:t>http://</a:t>
            </a:r>
            <a:r>
              <a:rPr lang="en-US" altLang="ja-JP" sz="1600" dirty="0" err="1">
                <a:solidFill>
                  <a:srgbClr val="F0F4FA"/>
                </a:solidFill>
              </a:rPr>
              <a:t>www.askult.com</a:t>
            </a:r>
            <a:r>
              <a:rPr lang="en-US" altLang="ja-JP" sz="1600" dirty="0">
                <a:solidFill>
                  <a:srgbClr val="F0F4FA"/>
                </a:solidFill>
              </a:rPr>
              <a:t>/</a:t>
            </a:r>
            <a:endParaRPr lang="ja-JP" altLang="en-US" sz="1600" dirty="0">
              <a:solidFill>
                <a:srgbClr val="F0F4FA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6875732" y="6408722"/>
            <a:ext cx="10725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F0F4FA"/>
                </a:solidFill>
              </a:rPr>
              <a:t>お問合せは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448377" y="7173320"/>
            <a:ext cx="157477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rgbClr val="F0F4FA"/>
                </a:solidFill>
                <a:latin typeface="+mj-ea"/>
                <a:ea typeface="+mj-ea"/>
                <a:cs typeface="MS ゴシック"/>
              </a:rPr>
              <a:t>○○○</a:t>
            </a:r>
            <a:r>
              <a:rPr lang="ja-JP" altLang="en-US" sz="1000" dirty="0">
                <a:solidFill>
                  <a:srgbClr val="F0F4FA"/>
                </a:solidFill>
                <a:latin typeface="+mj-ea"/>
                <a:ea typeface="+mj-ea"/>
                <a:cs typeface="MS ゴシック"/>
              </a:rPr>
              <a:t>サイクリングコース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2612423" y="7173320"/>
            <a:ext cx="1082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0F4FA"/>
                </a:solidFill>
                <a:latin typeface="+mj-ea"/>
                <a:ea typeface="+mj-ea"/>
                <a:cs typeface="MS ゴシック"/>
              </a:rPr>
              <a:t>文化財</a:t>
            </a:r>
            <a:r>
              <a:rPr lang="en-US" altLang="ja-JP" sz="1000" dirty="0">
                <a:solidFill>
                  <a:srgbClr val="F0F4FA"/>
                </a:solidFill>
                <a:latin typeface="+mj-ea"/>
                <a:ea typeface="+mj-ea"/>
                <a:cs typeface="MS ゴシック"/>
              </a:rPr>
              <a:t>○○○○</a:t>
            </a:r>
            <a:endParaRPr lang="ja-JP" altLang="en-US" sz="1000" dirty="0">
              <a:solidFill>
                <a:srgbClr val="F0F4FA"/>
              </a:solidFill>
              <a:latin typeface="+mj-ea"/>
              <a:ea typeface="+mj-ea"/>
              <a:cs typeface="MS ゴシック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763516" y="7173320"/>
            <a:ext cx="9541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rgbClr val="F0F4FA"/>
                </a:solidFill>
                <a:latin typeface="+mj-ea"/>
                <a:ea typeface="+mj-ea"/>
                <a:cs typeface="MS ゴシック"/>
              </a:rPr>
              <a:t>○○○</a:t>
            </a:r>
            <a:r>
              <a:rPr lang="ja-JP" altLang="en-US" sz="1000" dirty="0">
                <a:solidFill>
                  <a:srgbClr val="F0F4FA"/>
                </a:solidFill>
                <a:latin typeface="+mj-ea"/>
                <a:ea typeface="+mj-ea"/>
                <a:cs typeface="MS ゴシック"/>
              </a:rPr>
              <a:t>河川敷</a:t>
            </a:r>
          </a:p>
        </p:txBody>
      </p:sp>
      <p:cxnSp>
        <p:nvCxnSpPr>
          <p:cNvPr id="25" name="直線コネクタ 24"/>
          <p:cNvCxnSpPr/>
          <p:nvPr/>
        </p:nvCxnSpPr>
        <p:spPr>
          <a:xfrm>
            <a:off x="7982358" y="6557402"/>
            <a:ext cx="2189967" cy="0"/>
          </a:xfrm>
          <a:prstGeom prst="line">
            <a:avLst/>
          </a:prstGeom>
          <a:ln w="1905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466503" y="5766886"/>
            <a:ext cx="1995589" cy="1334807"/>
          </a:xfrm>
          <a:prstGeom prst="rect">
            <a:avLst/>
          </a:prstGeom>
          <a:solidFill>
            <a:srgbClr val="3EB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2630551" y="5766886"/>
            <a:ext cx="1995589" cy="1334807"/>
          </a:xfrm>
          <a:prstGeom prst="rect">
            <a:avLst/>
          </a:prstGeom>
          <a:solidFill>
            <a:srgbClr val="3EB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140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4781643" y="5766886"/>
            <a:ext cx="1995589" cy="1334807"/>
          </a:xfrm>
          <a:prstGeom prst="rect">
            <a:avLst/>
          </a:prstGeom>
          <a:solidFill>
            <a:srgbClr val="3EB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140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681626" y="1497152"/>
            <a:ext cx="52401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F0F4FA"/>
                </a:solidFill>
                <a:latin typeface="+mj-ea"/>
                <a:ea typeface="+mj-ea"/>
                <a:cs typeface="MS ゴシック"/>
              </a:rPr>
              <a:t>レンタルサイクルで、観光名所をサイクリング！</a:t>
            </a:r>
          </a:p>
        </p:txBody>
      </p:sp>
    </p:spTree>
    <p:extLst>
      <p:ext uri="{BB962C8B-B14F-4D97-AF65-F5344CB8AC3E}">
        <p14:creationId xmlns:p14="http://schemas.microsoft.com/office/powerpoint/2010/main" val="533161242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50000"/>
          </a:schemeClr>
        </a:solidFill>
        <a:ln>
          <a:noFill/>
        </a:ln>
      </a:spPr>
      <a:bodyPr rtlCol="0" anchor="ctr"/>
      <a:lstStyle>
        <a:defPPr algn="ctr">
          <a:defRPr kumimoji="1" sz="2400" b="1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238</TotalTime>
  <Words>174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MS ゴシック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40</cp:revision>
  <cp:lastPrinted>2013-04-25T06:18:16Z</cp:lastPrinted>
  <dcterms:created xsi:type="dcterms:W3CDTF">2013-08-07T01:20:38Z</dcterms:created>
  <dcterms:modified xsi:type="dcterms:W3CDTF">2018-02-27T11:54:45Z</dcterms:modified>
</cp:coreProperties>
</file>