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2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7B7A"/>
    <a:srgbClr val="008B39"/>
    <a:srgbClr val="F9F4EB"/>
    <a:srgbClr val="906E30"/>
    <a:srgbClr val="EA6F88"/>
    <a:srgbClr val="EBCEBA"/>
    <a:srgbClr val="FDE5C4"/>
    <a:srgbClr val="E6DBC1"/>
    <a:srgbClr val="FFEFC8"/>
    <a:srgbClr val="F3E8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6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70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1091" tIns="55545" rIns="111091" bIns="555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1091" tIns="55545" rIns="111091" bIns="5554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6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レイヤー-2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523678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タイトル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29" t="-1010" r="51008" b="72885"/>
          <a:stretch/>
        </p:blipFill>
        <p:spPr>
          <a:xfrm>
            <a:off x="1" y="1"/>
            <a:ext cx="3809588" cy="3007092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 rot="21370608">
            <a:off x="1037373" y="3281688"/>
            <a:ext cx="6317671" cy="5316218"/>
          </a:xfrm>
          <a:prstGeom prst="rect">
            <a:avLst/>
          </a:prstGeom>
        </p:spPr>
        <p:txBody>
          <a:bodyPr wrap="square">
            <a:prstTxWarp prst="textArchUp">
              <a:avLst>
                <a:gd name="adj" fmla="val 10817703"/>
              </a:avLst>
            </a:prstTxWarp>
            <a:spAutoFit/>
          </a:bodyPr>
          <a:lstStyle/>
          <a:p>
            <a:r>
              <a:rPr lang="ja-JP" altLang="en-US" sz="2600" b="1" dirty="0">
                <a:solidFill>
                  <a:srgbClr val="008B39"/>
                </a:solidFill>
                <a:latin typeface="メイリオ"/>
                <a:ea typeface="メイリオ"/>
                <a:cs typeface="メイリオ"/>
              </a:rPr>
              <a:t>よりよい介護のために知っておきたいたいせつな話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054216" y="4980234"/>
            <a:ext cx="4516782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日　時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　</a:t>
            </a:r>
            <a:r>
              <a:rPr lang="en-US" altLang="ja-JP" sz="3200" b="1" dirty="0">
                <a:solidFill>
                  <a:srgbClr val="EA6F88"/>
                </a:solidFill>
                <a:latin typeface="メイリオ"/>
                <a:ea typeface="メイリオ"/>
                <a:cs typeface="メイリオ"/>
              </a:rPr>
              <a:t>4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月</a:t>
            </a:r>
            <a:r>
              <a:rPr lang="en-US" altLang="ja-JP" sz="3200" b="1" dirty="0">
                <a:solidFill>
                  <a:srgbClr val="EA6F88"/>
                </a:solidFill>
                <a:latin typeface="メイリオ"/>
                <a:ea typeface="メイリオ"/>
                <a:cs typeface="メイリオ"/>
              </a:rPr>
              <a:t>24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日　  　～</a:t>
            </a:r>
            <a:r>
              <a:rPr lang="en-US" altLang="ja-JP" sz="3200" b="1" dirty="0">
                <a:solidFill>
                  <a:srgbClr val="008B39"/>
                </a:solidFill>
                <a:latin typeface="メイリオ"/>
                <a:ea typeface="メイリオ"/>
                <a:cs typeface="メイリオ"/>
              </a:rPr>
              <a:t>27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日</a:t>
            </a:r>
          </a:p>
          <a:p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場　所</a:t>
            </a:r>
            <a:r>
              <a:rPr lang="ja-JP" altLang="en-US" sz="1200" dirty="0">
                <a:latin typeface="メイリオ"/>
                <a:ea typeface="メイリオ"/>
                <a:cs typeface="メイリオ"/>
              </a:rPr>
              <a:t>　</a:t>
            </a:r>
            <a:r>
              <a:rPr lang="en-US" altLang="ja-JP" sz="2000" dirty="0">
                <a:latin typeface="メイリオ"/>
                <a:ea typeface="メイリオ"/>
                <a:cs typeface="メイリオ"/>
              </a:rPr>
              <a:t>◎×△◎×△</a:t>
            </a:r>
            <a:r>
              <a:rPr lang="ja-JP" altLang="en-US" sz="2000" dirty="0">
                <a:latin typeface="メイリオ"/>
                <a:ea typeface="メイリオ"/>
                <a:cs typeface="メイリオ"/>
              </a:rPr>
              <a:t>会議室</a:t>
            </a:r>
          </a:p>
          <a:p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定　員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　</a:t>
            </a:r>
            <a:r>
              <a:rPr lang="en-US" altLang="ja-JP" sz="2400" dirty="0">
                <a:latin typeface="メイリオ"/>
                <a:ea typeface="メイリオ"/>
                <a:cs typeface="メイリオ"/>
              </a:rPr>
              <a:t>15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名（応募者多数の場合抽選となります）</a:t>
            </a:r>
          </a:p>
          <a:p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受講料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　</a:t>
            </a:r>
            <a:r>
              <a:rPr lang="en-US" altLang="ja-JP" sz="2400" dirty="0">
                <a:latin typeface="メイリオ"/>
                <a:ea typeface="メイリオ"/>
                <a:cs typeface="メイリオ"/>
              </a:rPr>
              <a:t>1,500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円　　申込期限　</a:t>
            </a:r>
            <a:r>
              <a:rPr lang="en-US" altLang="ja-JP" sz="2400" dirty="0">
                <a:latin typeface="メイリオ"/>
                <a:ea typeface="メイリオ"/>
                <a:cs typeface="メイリオ"/>
              </a:rPr>
              <a:t>4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月</a:t>
            </a:r>
            <a:r>
              <a:rPr lang="en-US" altLang="ja-JP" sz="2400" dirty="0">
                <a:latin typeface="メイリオ"/>
                <a:ea typeface="メイリオ"/>
                <a:cs typeface="メイリオ"/>
              </a:rPr>
              <a:t>10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日</a:t>
            </a:r>
          </a:p>
          <a:p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対象者</a:t>
            </a:r>
            <a:r>
              <a:rPr lang="ja-JP" altLang="en-US" sz="2400" dirty="0">
                <a:latin typeface="メイリオ"/>
                <a:ea typeface="メイリオ"/>
                <a:cs typeface="メイリオ"/>
              </a:rPr>
              <a:t>　</a:t>
            </a:r>
          </a:p>
          <a:p>
            <a:r>
              <a:rPr lang="ja-JP" altLang="en-US" sz="1100" dirty="0">
                <a:latin typeface="メイリオ"/>
                <a:ea typeface="メイリオ"/>
                <a:cs typeface="メイリオ"/>
              </a:rPr>
              <a:t>ホームヘルパー</a:t>
            </a:r>
            <a:r>
              <a:rPr lang="en-US" altLang="ja-JP" sz="1100" dirty="0">
                <a:latin typeface="メイリオ"/>
                <a:ea typeface="メイリオ"/>
                <a:cs typeface="メイリオ"/>
              </a:rPr>
              <a:t>2</a:t>
            </a:r>
            <a:r>
              <a:rPr lang="ja-JP" altLang="en-US" sz="1100" dirty="0">
                <a:latin typeface="メイリオ"/>
                <a:ea typeface="メイリオ"/>
                <a:cs typeface="メイリオ"/>
              </a:rPr>
              <a:t>級以上を取得している介護従事者でスキルアップを</a:t>
            </a:r>
            <a:endParaRPr lang="en-US" altLang="ja-JP" sz="1100" dirty="0">
              <a:latin typeface="メイリオ"/>
              <a:ea typeface="メイリオ"/>
              <a:cs typeface="メイリオ"/>
            </a:endParaRPr>
          </a:p>
          <a:p>
            <a:r>
              <a:rPr lang="ja-JP" altLang="en-US" sz="1100" dirty="0">
                <a:latin typeface="メイリオ"/>
                <a:ea typeface="メイリオ"/>
                <a:cs typeface="メイリオ"/>
              </a:rPr>
              <a:t>目指している方</a:t>
            </a:r>
          </a:p>
          <a:p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お申し込み方法</a:t>
            </a:r>
            <a:r>
              <a:rPr lang="ja-JP" altLang="en-US" sz="2400" dirty="0">
                <a:solidFill>
                  <a:prstClr val="black"/>
                </a:solidFill>
                <a:latin typeface="メイリオ"/>
                <a:ea typeface="メイリオ"/>
                <a:cs typeface="メイリオ"/>
              </a:rPr>
              <a:t>　</a:t>
            </a:r>
            <a:endParaRPr lang="ja-JP" altLang="en-US" sz="1400" dirty="0">
              <a:latin typeface="メイリオ"/>
              <a:ea typeface="メイリオ"/>
              <a:cs typeface="メイリオ"/>
            </a:endParaRPr>
          </a:p>
          <a:p>
            <a:r>
              <a:rPr lang="ja-JP" altLang="en-US" sz="1100" dirty="0">
                <a:latin typeface="メイリオ"/>
                <a:ea typeface="メイリオ"/>
                <a:cs typeface="メイリオ"/>
              </a:rPr>
              <a:t>ホームページからお申し込みください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　</a:t>
            </a:r>
            <a:endParaRPr lang="en-US" altLang="ja-JP" sz="1400" dirty="0">
              <a:latin typeface="メイリオ"/>
              <a:ea typeface="メイリオ"/>
              <a:cs typeface="メイリオ"/>
            </a:endParaRPr>
          </a:p>
          <a:p>
            <a:r>
              <a:rPr lang="en-US" altLang="ja-JP" sz="1400" b="1" dirty="0">
                <a:solidFill>
                  <a:srgbClr val="EA6F88"/>
                </a:solidFill>
                <a:latin typeface="メイリオ"/>
                <a:ea typeface="メイリオ"/>
                <a:cs typeface="メイリオ"/>
              </a:rPr>
              <a:t>http://</a:t>
            </a:r>
            <a:r>
              <a:rPr lang="en-US" altLang="ja-JP" sz="1400" b="1" dirty="0" err="1">
                <a:solidFill>
                  <a:srgbClr val="EA6F88"/>
                </a:solidFill>
                <a:latin typeface="メイリオ"/>
                <a:ea typeface="メイリオ"/>
                <a:cs typeface="メイリオ"/>
              </a:rPr>
              <a:t>www.askult.com</a:t>
            </a:r>
            <a:r>
              <a:rPr lang="en-US" altLang="ja-JP" sz="1400" b="1" dirty="0">
                <a:solidFill>
                  <a:srgbClr val="EA6F88"/>
                </a:solidFill>
                <a:latin typeface="メイリオ"/>
                <a:ea typeface="メイリオ"/>
                <a:cs typeface="メイリオ"/>
              </a:rPr>
              <a:t>/</a:t>
            </a:r>
          </a:p>
          <a:p>
            <a:endParaRPr kumimoji="1" lang="ja-JP" altLang="en-US" sz="14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4053095" y="5205530"/>
            <a:ext cx="256884" cy="256884"/>
          </a:xfrm>
          <a:prstGeom prst="ellipse">
            <a:avLst/>
          </a:prstGeom>
          <a:solidFill>
            <a:srgbClr val="EA6F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ja-JP" altLang="en-US" sz="1200" dirty="0"/>
              <a:t>月</a:t>
            </a:r>
          </a:p>
        </p:txBody>
      </p:sp>
      <p:sp>
        <p:nvSpPr>
          <p:cNvPr id="8" name="円/楕円 7"/>
          <p:cNvSpPr/>
          <p:nvPr/>
        </p:nvSpPr>
        <p:spPr>
          <a:xfrm>
            <a:off x="5468007" y="5211225"/>
            <a:ext cx="256884" cy="256884"/>
          </a:xfrm>
          <a:prstGeom prst="ellipse">
            <a:avLst/>
          </a:prstGeom>
          <a:solidFill>
            <a:srgbClr val="008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ja-JP" altLang="en-US" sz="1200" dirty="0"/>
              <a:t>木</a:t>
            </a:r>
          </a:p>
        </p:txBody>
      </p:sp>
      <p:sp>
        <p:nvSpPr>
          <p:cNvPr id="9" name="円/楕円 8"/>
          <p:cNvSpPr/>
          <p:nvPr/>
        </p:nvSpPr>
        <p:spPr>
          <a:xfrm>
            <a:off x="6070145" y="6242352"/>
            <a:ext cx="250501" cy="250501"/>
          </a:xfrm>
          <a:prstGeom prst="ellipse">
            <a:avLst/>
          </a:prstGeom>
          <a:solidFill>
            <a:srgbClr val="7A7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ja-JP" altLang="en-US" sz="1050" dirty="0"/>
              <a:t>月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747686" y="8992757"/>
            <a:ext cx="26679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/>
              <a:t>主催　アスクル介護センター　</a:t>
            </a:r>
            <a:endParaRPr lang="en-US" altLang="ja-JP" sz="1400" dirty="0"/>
          </a:p>
          <a:p>
            <a:pPr algn="ctr"/>
            <a:r>
              <a:rPr lang="ja-JP" altLang="en-US" sz="1400" dirty="0"/>
              <a:t>東京都江東区豊洲</a:t>
            </a:r>
            <a:r>
              <a:rPr lang="en-US" altLang="ja-JP" sz="1400" dirty="0"/>
              <a:t>3-2-3</a:t>
            </a:r>
          </a:p>
          <a:p>
            <a:pPr algn="ctr"/>
            <a:r>
              <a:rPr lang="en-US" altLang="ja-JP" sz="1400" dirty="0"/>
              <a:t>TEL</a:t>
            </a:r>
            <a:r>
              <a:rPr lang="ja-JP" altLang="en-US" sz="1400" dirty="0"/>
              <a:t>：</a:t>
            </a:r>
            <a:r>
              <a:rPr lang="en-US" altLang="ja-JP" sz="1400" dirty="0"/>
              <a:t>03-1234-1111</a:t>
            </a:r>
          </a:p>
        </p:txBody>
      </p:sp>
    </p:spTree>
    <p:extLst>
      <p:ext uri="{BB962C8B-B14F-4D97-AF65-F5344CB8AC3E}">
        <p14:creationId xmlns:p14="http://schemas.microsoft.com/office/powerpoint/2010/main" val="11542130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エクスポ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358</TotalTime>
  <Words>124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ＭＳ 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59</cp:revision>
  <cp:lastPrinted>2017-03-15T11:33:00Z</cp:lastPrinted>
  <dcterms:created xsi:type="dcterms:W3CDTF">2013-08-07T01:16:52Z</dcterms:created>
  <dcterms:modified xsi:type="dcterms:W3CDTF">2018-02-27T11:57:08Z</dcterms:modified>
</cp:coreProperties>
</file>