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2" r:id="rId2"/>
    <p:sldId id="261" r:id="rId3"/>
  </p:sldIdLst>
  <p:sldSz cx="7775575" cy="10907713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B61D"/>
    <a:srgbClr val="F9F4EB"/>
    <a:srgbClr val="906E30"/>
    <a:srgbClr val="EA6F88"/>
    <a:srgbClr val="EBCEBA"/>
    <a:srgbClr val="FDE5C4"/>
    <a:srgbClr val="E6DBC1"/>
    <a:srgbClr val="FFEFC8"/>
    <a:srgbClr val="F3E8E4"/>
    <a:srgbClr val="DEBC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3"/>
            <a:ext cx="3676225" cy="619364"/>
          </a:xfrm>
          <a:prstGeom prst="rect">
            <a:avLst/>
          </a:prstGeom>
        </p:spPr>
        <p:txBody>
          <a:bodyPr vert="horz" lIns="111091" tIns="55545" rIns="111091" bIns="55545" rtlCol="0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6" y="3"/>
            <a:ext cx="3676225" cy="619364"/>
          </a:xfrm>
          <a:prstGeom prst="rect">
            <a:avLst/>
          </a:prstGeom>
        </p:spPr>
        <p:txBody>
          <a:bodyPr vert="horz" lIns="111091" tIns="55545" rIns="111091" bIns="55545" rtlCol="0"/>
          <a:lstStyle>
            <a:lvl1pPr algn="r">
              <a:defRPr sz="1400"/>
            </a:lvl1pPr>
          </a:lstStyle>
          <a:p>
            <a:fld id="{70F99883-74AE-4A2C-81B7-5B86A08198C0}" type="datetimeFigureOut">
              <a:rPr kumimoji="1" lang="ja-JP" altLang="en-US" smtClean="0"/>
              <a:t>2018/2/27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755900" y="1541463"/>
            <a:ext cx="2971800" cy="41703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1091" tIns="55545" rIns="111091" bIns="5554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1091" tIns="55545" rIns="111091" bIns="5554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11725042"/>
            <a:ext cx="3676225" cy="619363"/>
          </a:xfrm>
          <a:prstGeom prst="rect">
            <a:avLst/>
          </a:prstGeom>
        </p:spPr>
        <p:txBody>
          <a:bodyPr vert="horz" lIns="111091" tIns="55545" rIns="111091" bIns="55545" rtlCol="0" anchor="b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6" y="11725042"/>
            <a:ext cx="3676225" cy="619363"/>
          </a:xfrm>
          <a:prstGeom prst="rect">
            <a:avLst/>
          </a:prstGeom>
        </p:spPr>
        <p:txBody>
          <a:bodyPr vert="horz" lIns="111091" tIns="55545" rIns="111091" bIns="55545" rtlCol="0" anchor="b"/>
          <a:lstStyle>
            <a:lvl1pPr algn="r">
              <a:defRPr sz="14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61041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図 2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642" t="9240" r="4518" b="4459"/>
          <a:stretch/>
        </p:blipFill>
        <p:spPr>
          <a:xfrm>
            <a:off x="0" y="0"/>
            <a:ext cx="7775575" cy="11003856"/>
          </a:xfrm>
          <a:prstGeom prst="rect">
            <a:avLst/>
          </a:prstGeom>
        </p:spPr>
      </p:pic>
      <p:pic>
        <p:nvPicPr>
          <p:cNvPr id="2" name="図 1" descr="レイヤー-1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1631" cy="10907713"/>
          </a:xfrm>
          <a:prstGeom prst="rect">
            <a:avLst/>
          </a:prstGeom>
        </p:spPr>
      </p:pic>
      <p:pic>
        <p:nvPicPr>
          <p:cNvPr id="23" name="図 22" descr="文字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8909210"/>
            <a:ext cx="2558400" cy="1998503"/>
          </a:xfrm>
          <a:prstGeom prst="rect">
            <a:avLst/>
          </a:prstGeom>
        </p:spPr>
      </p:pic>
      <p:pic>
        <p:nvPicPr>
          <p:cNvPr id="58" name="図 57" descr="文字.pn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9671" y="3773180"/>
            <a:ext cx="1122627" cy="1914199"/>
          </a:xfrm>
          <a:prstGeom prst="rect">
            <a:avLst/>
          </a:prstGeom>
        </p:spPr>
      </p:pic>
      <p:sp>
        <p:nvSpPr>
          <p:cNvPr id="24" name="正方形/長方形 23"/>
          <p:cNvSpPr/>
          <p:nvPr/>
        </p:nvSpPr>
        <p:spPr>
          <a:xfrm>
            <a:off x="5832475" y="10085116"/>
            <a:ext cx="18053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100" dirty="0">
                <a:solidFill>
                  <a:srgbClr val="F9F4EB"/>
                </a:solidFill>
              </a:rPr>
              <a:t>雨天の場合のお知らせも</a:t>
            </a:r>
          </a:p>
          <a:p>
            <a:r>
              <a:rPr lang="ja-JP" altLang="en-US" sz="1100" dirty="0">
                <a:solidFill>
                  <a:srgbClr val="F9F4EB"/>
                </a:solidFill>
              </a:rPr>
              <a:t>いたします。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1944688" y="6342682"/>
            <a:ext cx="38862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ja-JP" sz="4400" dirty="0"/>
              <a:t>11:00→17:00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2185660" y="5178923"/>
            <a:ext cx="3527977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8800" dirty="0">
                <a:solidFill>
                  <a:srgbClr val="FFFF00"/>
                </a:solidFill>
              </a:rPr>
              <a:t>4</a:t>
            </a:r>
            <a:r>
              <a:rPr lang="en-US" altLang="ja-JP" sz="4000" dirty="0"/>
              <a:t>/</a:t>
            </a:r>
            <a:r>
              <a:rPr lang="en-US" altLang="ja-JP" sz="8800" dirty="0">
                <a:solidFill>
                  <a:srgbClr val="FFFF00"/>
                </a:solidFill>
              </a:rPr>
              <a:t>8</a:t>
            </a:r>
            <a:r>
              <a:rPr lang="en-US" altLang="ja-JP" sz="3200" dirty="0">
                <a:solidFill>
                  <a:srgbClr val="F9F4EB"/>
                </a:solidFill>
              </a:rPr>
              <a:t>sat</a:t>
            </a:r>
            <a:r>
              <a:rPr lang="en-US" altLang="ja-JP" dirty="0"/>
              <a:t> </a:t>
            </a:r>
            <a:r>
              <a:rPr lang="en-US" altLang="ja-JP" sz="8800" dirty="0"/>
              <a:t>.</a:t>
            </a:r>
            <a:r>
              <a:rPr lang="en-US" altLang="ja-JP" sz="8800" dirty="0">
                <a:solidFill>
                  <a:srgbClr val="FFFF00"/>
                </a:solidFill>
              </a:rPr>
              <a:t>9</a:t>
            </a:r>
            <a:r>
              <a:rPr lang="en-US" altLang="ja-JP" sz="3200" dirty="0">
                <a:solidFill>
                  <a:srgbClr val="F9F4EB"/>
                </a:solidFill>
              </a:rPr>
              <a:t>sun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1981495" y="7159642"/>
            <a:ext cx="3886200" cy="8463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ja-JP" sz="2400" dirty="0"/>
              <a:t>◎×△○</a:t>
            </a:r>
            <a:r>
              <a:rPr lang="ja-JP" altLang="en-US" sz="2400" dirty="0"/>
              <a:t>広場 にて開催！</a:t>
            </a:r>
            <a:endParaRPr lang="en-US" altLang="ja-JP" sz="2400" dirty="0"/>
          </a:p>
          <a:p>
            <a:pPr algn="ctr"/>
            <a:endParaRPr lang="en-US" altLang="ja-JP" sz="900" dirty="0"/>
          </a:p>
          <a:p>
            <a:pPr algn="ctr"/>
            <a:r>
              <a:rPr lang="ja-JP" altLang="en-US" sz="1400" dirty="0"/>
              <a:t>主催／アスクル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2531909" y="9412624"/>
            <a:ext cx="2049641" cy="36975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1400" dirty="0"/>
              <a:t>いぬねこ譲渡</a:t>
            </a:r>
          </a:p>
        </p:txBody>
      </p:sp>
      <p:sp>
        <p:nvSpPr>
          <p:cNvPr id="63" name="正方形/長方形 62"/>
          <p:cNvSpPr/>
          <p:nvPr/>
        </p:nvSpPr>
        <p:spPr>
          <a:xfrm>
            <a:off x="4661928" y="9412624"/>
            <a:ext cx="711345" cy="36975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/>
              <a:t>検索</a:t>
            </a:r>
          </a:p>
        </p:txBody>
      </p:sp>
      <p:pic>
        <p:nvPicPr>
          <p:cNvPr id="64" name="図 63" descr="文字.pn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5206" y="9166068"/>
            <a:ext cx="1122627" cy="980657"/>
          </a:xfrm>
          <a:prstGeom prst="rect">
            <a:avLst/>
          </a:prstGeom>
        </p:spPr>
      </p:pic>
      <p:cxnSp>
        <p:nvCxnSpPr>
          <p:cNvPr id="30" name="直線コネクタ 29"/>
          <p:cNvCxnSpPr/>
          <p:nvPr/>
        </p:nvCxnSpPr>
        <p:spPr>
          <a:xfrm>
            <a:off x="2257588" y="7105264"/>
            <a:ext cx="3346067" cy="0"/>
          </a:xfrm>
          <a:prstGeom prst="line">
            <a:avLst/>
          </a:prstGeom>
          <a:ln w="19050" cmpd="sng">
            <a:solidFill>
              <a:schemeClr val="bg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正方形/長方形 14"/>
          <p:cNvSpPr/>
          <p:nvPr/>
        </p:nvSpPr>
        <p:spPr>
          <a:xfrm>
            <a:off x="2594927" y="9784561"/>
            <a:ext cx="258572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600" b="1" dirty="0">
                <a:latin typeface="メイリオ"/>
                <a:ea typeface="メイリオ"/>
                <a:cs typeface="メイリオ"/>
              </a:rPr>
              <a:t>アスクル動物支援会</a:t>
            </a:r>
            <a:endParaRPr lang="en-US" altLang="ja-JP" sz="1600" b="1" dirty="0">
              <a:latin typeface="メイリオ"/>
              <a:ea typeface="メイリオ"/>
              <a:cs typeface="メイリオ"/>
            </a:endParaRPr>
          </a:p>
          <a:p>
            <a:pPr algn="ctr"/>
            <a:r>
              <a:rPr lang="en-US" altLang="ja-JP" sz="1600" dirty="0">
                <a:solidFill>
                  <a:srgbClr val="F9F4EB"/>
                </a:solidFill>
              </a:rPr>
              <a:t>http://</a:t>
            </a:r>
            <a:r>
              <a:rPr lang="en-US" altLang="ja-JP" sz="1600" dirty="0" err="1">
                <a:solidFill>
                  <a:srgbClr val="F9F4EB"/>
                </a:solidFill>
              </a:rPr>
              <a:t>www.askult.com</a:t>
            </a:r>
            <a:r>
              <a:rPr lang="en-US" altLang="ja-JP" sz="1600" dirty="0">
                <a:solidFill>
                  <a:srgbClr val="F9F4EB"/>
                </a:solidFill>
              </a:rPr>
              <a:t>/</a:t>
            </a:r>
          </a:p>
          <a:p>
            <a:pPr algn="ctr"/>
            <a:r>
              <a:rPr lang="ja-JP" altLang="en-US" sz="1000" dirty="0"/>
              <a:t>詳しくはホームページをご覧ください。</a:t>
            </a:r>
            <a:endParaRPr lang="en-US" altLang="ja-JP" sz="1000" dirty="0"/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エクスポ">
      <a:maj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>
            <a:lumMod val="60000"/>
            <a:lumOff val="40000"/>
          </a:schemeClr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358</TotalTime>
  <Words>154</Words>
  <Application>Microsoft Office PowerPoint</Application>
  <PresentationFormat>ユーザー設定</PresentationFormat>
  <Paragraphs>29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ＭＳ Ｐゴシック</vt:lpstr>
      <vt:lpstr>ＭＳ Ｐゴシック</vt:lpstr>
      <vt:lpstr>ＭＳ 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鈴木 翔</cp:lastModifiedBy>
  <cp:revision>60</cp:revision>
  <cp:lastPrinted>2017-03-15T11:33:00Z</cp:lastPrinted>
  <dcterms:created xsi:type="dcterms:W3CDTF">2013-08-07T01:16:52Z</dcterms:created>
  <dcterms:modified xsi:type="dcterms:W3CDTF">2018-02-27T12:05:10Z</dcterms:modified>
</cp:coreProperties>
</file>