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139"/>
    <a:srgbClr val="FC8D08"/>
    <a:srgbClr val="009E7D"/>
    <a:srgbClr val="804000"/>
    <a:srgbClr val="F9F4EB"/>
    <a:srgbClr val="906E30"/>
    <a:srgbClr val="EA6F88"/>
    <a:srgbClr val="EBCEBA"/>
    <a:srgbClr val="FDE5C4"/>
    <a:srgbClr val="E6D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209" d="100"/>
          <a:sy n="209" d="100"/>
        </p:scale>
        <p:origin x="1280" y="741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17/03/19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レイヤー-3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6266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417170" y="1939149"/>
            <a:ext cx="3016424" cy="1018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年齢や性別問わず</a:t>
            </a:r>
            <a:endParaRPr lang="en-US" altLang="ja-JP" b="1" dirty="0">
              <a:solidFill>
                <a:srgbClr val="804000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人気のヨガでダイエットや</a:t>
            </a:r>
          </a:p>
          <a:p>
            <a:pPr algn="ctr"/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肩こり腰痛等の体質改善。</a:t>
            </a:r>
            <a:endParaRPr lang="ja-JP" altLang="en-US" b="1" dirty="0">
              <a:solidFill>
                <a:srgbClr val="804000"/>
              </a:solidFill>
              <a:latin typeface="ＭＳ Ｐ明朝"/>
              <a:ea typeface="ＭＳ Ｐ明朝"/>
              <a:cs typeface="ＭＳ Ｐ明朝"/>
            </a:endParaRPr>
          </a:p>
        </p:txBody>
      </p:sp>
      <p:pic>
        <p:nvPicPr>
          <p:cNvPr id="9" name="図 8" descr="タイトル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7" y="151487"/>
            <a:ext cx="7528560" cy="1499616"/>
          </a:xfrm>
          <a:prstGeom prst="rect">
            <a:avLst/>
          </a:prstGeom>
        </p:spPr>
      </p:pic>
      <p:pic>
        <p:nvPicPr>
          <p:cNvPr id="16" name="図 15" descr="askul_chirashi_yoga_ol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127" y="4851085"/>
            <a:ext cx="1606296" cy="701040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855143" y="9299254"/>
            <a:ext cx="203132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アスクルヨガ</a:t>
            </a:r>
            <a:endParaRPr lang="en-US" altLang="ja-JP" sz="24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東京都江東区豊洲</a:t>
            </a:r>
            <a:r>
              <a:rPr lang="en-US" altLang="ja-JP" sz="11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3-2-</a:t>
            </a:r>
            <a:r>
              <a:rPr lang="en-US" altLang="ja-JP" sz="11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3</a:t>
            </a:r>
          </a:p>
          <a:p>
            <a:endParaRPr lang="en-US" altLang="ja-JP" sz="11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● 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交通アクセス</a:t>
            </a: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線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駅　徒歩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00</a:t>
            </a:r>
            <a:r>
              <a:rPr lang="ja-JP" altLang="en-US" sz="10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分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線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駅　徒歩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00</a:t>
            </a:r>
            <a:r>
              <a:rPr lang="ja-JP" altLang="en-US" sz="10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分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994705" y="9138234"/>
            <a:ext cx="5817249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994705" y="8427779"/>
            <a:ext cx="1873954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4938001" y="8427779"/>
            <a:ext cx="1873954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3037403" y="9395775"/>
            <a:ext cx="0" cy="1136728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3071415" y="9299254"/>
            <a:ext cx="3740928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お問合せ・ご予約は</a:t>
            </a:r>
            <a:endParaRPr lang="en-US" altLang="ja-JP" sz="14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r>
              <a:rPr lang="en-US" altLang="ja-JP" sz="36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03</a:t>
            </a:r>
            <a:r>
              <a:rPr lang="en-US" altLang="ja-JP" sz="36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-1234-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1111</a:t>
            </a:r>
          </a:p>
          <a:p>
            <a:r>
              <a:rPr lang="en-US" altLang="ja-JP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http</a:t>
            </a:r>
            <a:r>
              <a:rPr lang="en-US" altLang="ja-JP" sz="14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://</a:t>
            </a:r>
            <a:r>
              <a:rPr lang="en-US" altLang="ja-JP" sz="1400" b="1" dirty="0" err="1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www.askult.com</a:t>
            </a:r>
            <a:r>
              <a:rPr lang="en-US" altLang="ja-JP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/</a:t>
            </a:r>
          </a:p>
          <a:p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詳しくはホームページをご覧ください。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940430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906E3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kumimoji="1" lang="ja-JP" altLang="en-US" sz="1400" dirty="0" smtClean="0"/>
              <a:t>骨盤矯正コース</a:t>
            </a:r>
            <a:endParaRPr kumimoji="1" lang="ja-JP" altLang="en-US" sz="1400" dirty="0"/>
          </a:p>
        </p:txBody>
      </p:sp>
      <p:sp>
        <p:nvSpPr>
          <p:cNvPr id="64" name="角丸四角形 63"/>
          <p:cNvSpPr/>
          <p:nvPr/>
        </p:nvSpPr>
        <p:spPr>
          <a:xfrm>
            <a:off x="935459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FC8D0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kumimoji="1" lang="ja-JP" altLang="en-US" sz="1400" dirty="0" smtClean="0"/>
              <a:t>ホットヨガコース</a:t>
            </a:r>
            <a:endParaRPr kumimoji="1" lang="ja-JP" altLang="en-US" sz="1400" dirty="0"/>
          </a:p>
        </p:txBody>
      </p:sp>
      <p:sp>
        <p:nvSpPr>
          <p:cNvPr id="65" name="角丸四角形 64"/>
          <p:cNvSpPr/>
          <p:nvPr/>
        </p:nvSpPr>
        <p:spPr>
          <a:xfrm>
            <a:off x="4967907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009E7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lang="ja-JP" altLang="en-US" sz="1400" dirty="0" smtClean="0"/>
              <a:t>リラックスヨガ</a:t>
            </a:r>
            <a:r>
              <a:rPr kumimoji="1" lang="ja-JP" altLang="en-US" sz="1400" dirty="0" smtClean="0"/>
              <a:t>コース</a:t>
            </a:r>
            <a:endParaRPr kumimoji="1" lang="ja-JP" altLang="en-US" sz="14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818841" y="8033252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人気の</a:t>
            </a:r>
            <a:r>
              <a:rPr lang="en-US" altLang="ja-JP" sz="36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3</a:t>
            </a:r>
            <a:r>
              <a:rPr lang="ja-JP" altLang="en-US" sz="24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コース</a:t>
            </a:r>
            <a:endParaRPr lang="ja-JP" altLang="en-US" sz="2400" dirty="0">
              <a:solidFill>
                <a:srgbClr val="FFFFFF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610991" y="5788574"/>
            <a:ext cx="116329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半額</a:t>
            </a:r>
            <a:r>
              <a:rPr lang="en-US" altLang="ja-JP" sz="3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!</a:t>
            </a:r>
            <a:endParaRPr lang="en-US" altLang="ja-JP" sz="3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387936" y="725984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スペシャルクーポン</a:t>
            </a:r>
            <a:endParaRPr lang="en-US" altLang="ja-JP" sz="1200" b="1" dirty="0" smtClean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プレゼント</a:t>
            </a:r>
            <a:endParaRPr lang="ja-JP" altLang="en-US" sz="1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387936" y="656888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オリジナルグッズ</a:t>
            </a:r>
            <a:endParaRPr lang="en-US" altLang="ja-JP" sz="1200" b="1" dirty="0" smtClean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プレゼント</a:t>
            </a:r>
            <a:endParaRPr lang="ja-JP" altLang="en-US" sz="1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70" name="角丸四角形 69"/>
          <p:cNvSpPr/>
          <p:nvPr/>
        </p:nvSpPr>
        <p:spPr>
          <a:xfrm>
            <a:off x="3454517" y="5911079"/>
            <a:ext cx="174765" cy="3876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600" b="1" dirty="0" smtClean="0">
                <a:solidFill>
                  <a:srgbClr val="FF0000"/>
                </a:solidFill>
              </a:rPr>
              <a:t>入会金</a:t>
            </a:r>
            <a:endParaRPr kumimoji="1" lang="ja-JP" altLang="en-US" sz="600" b="1" dirty="0">
              <a:solidFill>
                <a:srgbClr val="FF0000"/>
              </a:solidFill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2850182" y="5636300"/>
            <a:ext cx="488896" cy="670207"/>
            <a:chOff x="2850182" y="5636300"/>
            <a:chExt cx="488896" cy="670207"/>
          </a:xfrm>
        </p:grpSpPr>
        <p:sp>
          <p:nvSpPr>
            <p:cNvPr id="21" name="円/楕円 20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D00139"/>
                  </a:solidFill>
                  <a:latin typeface="HGP明朝E"/>
                  <a:ea typeface="HGP明朝E"/>
                  <a:cs typeface="HGP明朝E"/>
                </a:rPr>
                <a:t>1</a:t>
              </a:r>
              <a:endParaRPr kumimoji="1" lang="ja-JP" altLang="en-US" sz="2000" dirty="0">
                <a:solidFill>
                  <a:srgbClr val="D00139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2850182" y="6354989"/>
            <a:ext cx="488896" cy="670207"/>
            <a:chOff x="2850182" y="5636300"/>
            <a:chExt cx="488896" cy="670207"/>
          </a:xfrm>
        </p:grpSpPr>
        <p:sp>
          <p:nvSpPr>
            <p:cNvPr id="25" name="円/楕円 24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noFill/>
            <a:ln w="28575" cmpd="sng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FFFFFF"/>
                  </a:solidFill>
                  <a:latin typeface="HGP明朝E"/>
                  <a:ea typeface="HGP明朝E"/>
                  <a:cs typeface="HGP明朝E"/>
                </a:rPr>
                <a:t>2</a:t>
              </a:r>
              <a:endParaRPr kumimoji="1" lang="ja-JP" altLang="en-US" sz="2000" dirty="0">
                <a:solidFill>
                  <a:srgbClr val="FFFFFF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2850182" y="7073679"/>
            <a:ext cx="488896" cy="670207"/>
            <a:chOff x="2850182" y="5636300"/>
            <a:chExt cx="488896" cy="670207"/>
          </a:xfrm>
        </p:grpSpPr>
        <p:sp>
          <p:nvSpPr>
            <p:cNvPr id="32" name="円/楕円 31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D00139"/>
                  </a:solidFill>
                  <a:latin typeface="HGP明朝E"/>
                  <a:ea typeface="HGP明朝E"/>
                  <a:cs typeface="HGP明朝E"/>
                </a:rPr>
                <a:t>3</a:t>
              </a:r>
              <a:endParaRPr kumimoji="1" lang="ja-JP" altLang="en-US" sz="2000" dirty="0">
                <a:solidFill>
                  <a:srgbClr val="D00139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エクスポ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366</TotalTime>
  <Words>192</Words>
  <Application>Microsoft Macintosh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59</cp:revision>
  <cp:lastPrinted>2017-03-15T11:33:00Z</cp:lastPrinted>
  <dcterms:created xsi:type="dcterms:W3CDTF">2013-08-07T01:16:52Z</dcterms:created>
  <dcterms:modified xsi:type="dcterms:W3CDTF">2017-03-19T11:43:15Z</dcterms:modified>
</cp:coreProperties>
</file>