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notesMasterIdLst>
    <p:notesMasterId r:id="rId4"/>
  </p:notesMasterIdLst>
  <p:sldIdLst>
    <p:sldId id="262" r:id="rId2"/>
    <p:sldId id="261" r:id="rId3"/>
  </p:sldIdLst>
  <p:sldSz cx="7775575" cy="10907713"/>
  <p:notesSz cx="8483600" cy="12344400"/>
  <p:defaultTextStyle>
    <a:defPPr>
      <a:defRPr lang="ja-JP"/>
    </a:defPPr>
    <a:lvl1pPr marL="0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8D08"/>
    <a:srgbClr val="009E7D"/>
    <a:srgbClr val="804000"/>
    <a:srgbClr val="F9F4EB"/>
    <a:srgbClr val="906E30"/>
    <a:srgbClr val="EA6F88"/>
    <a:srgbClr val="EBCEBA"/>
    <a:srgbClr val="FDE5C4"/>
    <a:srgbClr val="E6DBC1"/>
    <a:srgbClr val="FFEF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 snapToGrid="0">
      <p:cViewPr varScale="1">
        <p:scale>
          <a:sx n="62" d="100"/>
          <a:sy n="62" d="100"/>
        </p:scale>
        <p:origin x="-2424" y="-128"/>
      </p:cViewPr>
      <p:guideLst>
        <p:guide orient="horz" pos="3435"/>
        <p:guide pos="24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printerSettings" Target="printerSettings/printerSettings1.bin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5" y="3"/>
            <a:ext cx="3676225" cy="619364"/>
          </a:xfrm>
          <a:prstGeom prst="rect">
            <a:avLst/>
          </a:prstGeom>
        </p:spPr>
        <p:txBody>
          <a:bodyPr vert="horz" lIns="111091" tIns="55545" rIns="111091" bIns="55545" rtlCol="0"/>
          <a:lstStyle>
            <a:lvl1pPr algn="l">
              <a:defRPr sz="14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4805416" y="3"/>
            <a:ext cx="3676225" cy="619364"/>
          </a:xfrm>
          <a:prstGeom prst="rect">
            <a:avLst/>
          </a:prstGeom>
        </p:spPr>
        <p:txBody>
          <a:bodyPr vert="horz" lIns="111091" tIns="55545" rIns="111091" bIns="55545" rtlCol="0"/>
          <a:lstStyle>
            <a:lvl1pPr algn="r">
              <a:defRPr sz="1400"/>
            </a:lvl1pPr>
          </a:lstStyle>
          <a:p>
            <a:fld id="{70F99883-74AE-4A2C-81B7-5B86A08198C0}" type="datetimeFigureOut">
              <a:rPr kumimoji="1" lang="ja-JP" altLang="en-US" smtClean="0"/>
              <a:t>17/03/17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755900" y="1541463"/>
            <a:ext cx="2971800" cy="41703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11091" tIns="55545" rIns="111091" bIns="55545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848360" y="5940743"/>
            <a:ext cx="6786880" cy="4860607"/>
          </a:xfrm>
          <a:prstGeom prst="rect">
            <a:avLst/>
          </a:prstGeom>
        </p:spPr>
        <p:txBody>
          <a:bodyPr vert="horz" lIns="111091" tIns="55545" rIns="111091" bIns="55545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5" y="11725042"/>
            <a:ext cx="3676225" cy="619363"/>
          </a:xfrm>
          <a:prstGeom prst="rect">
            <a:avLst/>
          </a:prstGeom>
        </p:spPr>
        <p:txBody>
          <a:bodyPr vert="horz" lIns="111091" tIns="55545" rIns="111091" bIns="55545" rtlCol="0" anchor="b"/>
          <a:lstStyle>
            <a:lvl1pPr algn="l">
              <a:defRPr sz="14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4805416" y="11725042"/>
            <a:ext cx="3676225" cy="619363"/>
          </a:xfrm>
          <a:prstGeom prst="rect">
            <a:avLst/>
          </a:prstGeom>
        </p:spPr>
        <p:txBody>
          <a:bodyPr vert="horz" lIns="111091" tIns="55545" rIns="111091" bIns="55545" rtlCol="0" anchor="b"/>
          <a:lstStyle>
            <a:lvl1pPr algn="r">
              <a:defRPr sz="1400"/>
            </a:lvl1pPr>
          </a:lstStyle>
          <a:p>
            <a:fld id="{ACD93CC5-A9B8-46A1-B8C3-70AA73E05DA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0022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3168" y="1785129"/>
            <a:ext cx="6609239" cy="3797500"/>
          </a:xfrm>
          <a:prstGeom prst="rect">
            <a:avLst/>
          </a:prstGeom>
        </p:spPr>
        <p:txBody>
          <a:bodyPr anchor="b"/>
          <a:lstStyle>
            <a:lvl1pPr algn="ctr">
              <a:defRPr sz="5102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947" y="5729075"/>
            <a:ext cx="5831681" cy="263350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41"/>
            </a:lvl1pPr>
            <a:lvl2pPr marL="388757" indent="0" algn="ctr">
              <a:buNone/>
              <a:defRPr sz="1701"/>
            </a:lvl2pPr>
            <a:lvl3pPr marL="777514" indent="0" algn="ctr">
              <a:buNone/>
              <a:defRPr sz="1531"/>
            </a:lvl3pPr>
            <a:lvl4pPr marL="1166271" indent="0" algn="ctr">
              <a:buNone/>
              <a:defRPr sz="1360"/>
            </a:lvl4pPr>
            <a:lvl5pPr marL="1555029" indent="0" algn="ctr">
              <a:buNone/>
              <a:defRPr sz="1360"/>
            </a:lvl5pPr>
            <a:lvl6pPr marL="1943786" indent="0" algn="ctr">
              <a:buNone/>
              <a:defRPr sz="1360"/>
            </a:lvl6pPr>
            <a:lvl7pPr marL="2332543" indent="0" algn="ctr">
              <a:buNone/>
              <a:defRPr sz="1360"/>
            </a:lvl7pPr>
            <a:lvl8pPr marL="2721300" indent="0" algn="ctr">
              <a:buNone/>
              <a:defRPr sz="1360"/>
            </a:lvl8pPr>
            <a:lvl9pPr marL="3110057" indent="0" algn="ctr">
              <a:buNone/>
              <a:defRPr sz="1360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4A3B7E-DD21-4048-88F3-59665D8E8CD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17/03/17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903F17-9641-4B84-A974-7D55D06F189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08922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988" y="2903538"/>
            <a:ext cx="6705600" cy="69215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294DBB-917B-4186-A703-7409F7CF8E5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17/03/17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2B72EE-4B45-425F-B500-026DA88CB77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36521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4396" y="580735"/>
            <a:ext cx="1676608" cy="9243783"/>
          </a:xfrm>
          <a:prstGeom prst="rect">
            <a:avLst/>
          </a:prstGeo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571" y="580735"/>
            <a:ext cx="4932630" cy="924378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4D20DD-EE55-4DDE-BB8B-8D151B9371C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17/03/17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60586A-009D-4946-86B1-6BEB0D580BF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2806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2877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4988" y="2903538"/>
            <a:ext cx="6705600" cy="69215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E7DE13-46BE-4B37-9FBB-8FA2A87D722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17/03/17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7FC707-0A99-4B85-9C38-B64E72987C1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52074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522" y="2719357"/>
            <a:ext cx="6706433" cy="4537305"/>
          </a:xfrm>
          <a:prstGeom prst="rect">
            <a:avLst/>
          </a:prstGeom>
        </p:spPr>
        <p:txBody>
          <a:bodyPr anchor="b"/>
          <a:lstStyle>
            <a:lvl1pPr>
              <a:defRPr sz="5102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522" y="7299586"/>
            <a:ext cx="6706433" cy="238606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41">
                <a:solidFill>
                  <a:schemeClr val="tx1"/>
                </a:solidFill>
              </a:defRPr>
            </a:lvl1pPr>
            <a:lvl2pPr marL="38875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2pPr>
            <a:lvl3pPr marL="777514" indent="0">
              <a:buNone/>
              <a:defRPr sz="1531">
                <a:solidFill>
                  <a:schemeClr val="tx1">
                    <a:tint val="75000"/>
                  </a:schemeClr>
                </a:solidFill>
              </a:defRPr>
            </a:lvl3pPr>
            <a:lvl4pPr marL="1166271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5029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786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2543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13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10057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84D596-71CB-401C-BE2A-FF96587D8E9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17/03/17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9CCBC2-8C21-4C9A-A2A0-C4F7CFD13B61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24037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71" y="2903673"/>
            <a:ext cx="3304619" cy="69208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6385" y="2903673"/>
            <a:ext cx="3304619" cy="69208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3FDC24-657B-46BD-9F76-F6EB56EE60B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17/03/17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8B99DA-1B7B-4D03-B44C-EA0B6BFD2A8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31695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580737"/>
            <a:ext cx="6706433" cy="2108320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584" y="2673905"/>
            <a:ext cx="3289432" cy="13104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584" y="3984345"/>
            <a:ext cx="3289432" cy="58603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6385" y="2673905"/>
            <a:ext cx="3305632" cy="13104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6385" y="3984345"/>
            <a:ext cx="3305632" cy="58603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244564-11C5-49CA-A6C6-0EFA5B9EEF5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17/03/17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0FB411-F8C4-4E71-AA2F-EFB8BA58573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3289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3C5F0A-E814-4F5B-8509-4826EF6EAFA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17/03/17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C3135D-753B-4641-9B40-F5C756AB03B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59063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49F838-D727-4C3D-981F-C91357BA972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17/03/17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37CFDE-7B0F-4037-894D-A6CABA6358C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63098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  <a:prstGeom prst="rect">
            <a:avLst/>
          </a:prstGeo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5632" y="1570511"/>
            <a:ext cx="3936385" cy="7751546"/>
          </a:xfrm>
          <a:prstGeom prst="rect">
            <a:avLst/>
          </a:prstGeom>
        </p:spPr>
        <p:txBody>
          <a:bodyPr/>
          <a:lstStyle>
            <a:lvl1pPr>
              <a:defRPr sz="2721"/>
            </a:lvl1pPr>
            <a:lvl2pPr>
              <a:defRPr sz="2381"/>
            </a:lvl2pPr>
            <a:lvl3pPr>
              <a:defRPr sz="2041"/>
            </a:lvl3pPr>
            <a:lvl4pPr>
              <a:defRPr sz="1701"/>
            </a:lvl4pPr>
            <a:lvl5pPr>
              <a:defRPr sz="1701"/>
            </a:lvl5pPr>
            <a:lvl6pPr>
              <a:defRPr sz="1701"/>
            </a:lvl6pPr>
            <a:lvl7pPr>
              <a:defRPr sz="1701"/>
            </a:lvl7pPr>
            <a:lvl8pPr>
              <a:defRPr sz="1701"/>
            </a:lvl8pPr>
            <a:lvl9pPr>
              <a:defRPr sz="170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578700-CC02-43A7-8D67-617F0C9B34C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17/03/17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7CBD56-090A-4AA6-BB18-0A87B6BE4240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10460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  <a:prstGeom prst="rect">
            <a:avLst/>
          </a:prstGeo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5632" y="1570511"/>
            <a:ext cx="3936385" cy="7751546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721"/>
            </a:lvl1pPr>
            <a:lvl2pPr marL="388757" indent="0">
              <a:buNone/>
              <a:defRPr sz="2381"/>
            </a:lvl2pPr>
            <a:lvl3pPr marL="777514" indent="0">
              <a:buNone/>
              <a:defRPr sz="2041"/>
            </a:lvl3pPr>
            <a:lvl4pPr marL="1166271" indent="0">
              <a:buNone/>
              <a:defRPr sz="1701"/>
            </a:lvl4pPr>
            <a:lvl5pPr marL="1555029" indent="0">
              <a:buNone/>
              <a:defRPr sz="1701"/>
            </a:lvl5pPr>
            <a:lvl6pPr marL="1943786" indent="0">
              <a:buNone/>
              <a:defRPr sz="1701"/>
            </a:lvl6pPr>
            <a:lvl7pPr marL="2332543" indent="0">
              <a:buNone/>
              <a:defRPr sz="1701"/>
            </a:lvl7pPr>
            <a:lvl8pPr marL="2721300" indent="0">
              <a:buNone/>
              <a:defRPr sz="1701"/>
            </a:lvl8pPr>
            <a:lvl9pPr marL="3110057" indent="0">
              <a:buNone/>
              <a:defRPr sz="1701"/>
            </a:lvl9pPr>
          </a:lstStyle>
          <a:p>
            <a:pPr lvl="0"/>
            <a:r>
              <a:rPr lang="ja-JP" altLang="en-US" noProof="0" smtClean="0"/>
              <a:t>図を追加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CF08AA-2110-42CD-8773-E3A4EF59A3C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17/03/17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69A334-02AD-4810-8742-6DB93C5EA25A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46341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4" Type="http://schemas.openxmlformats.org/officeDocument/2006/relationships/image" Target="../media/image1.tiff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askul_chirashi_yoga_pr_ol.tif"/>
          <p:cNvPicPr>
            <a:picLocks noChangeAspect="1"/>
          </p:cNvPicPr>
          <p:nvPr userDrawn="1"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7775575" cy="10907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7465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</p:sldLayoutIdLst>
  <p:txStyles>
    <p:titleStyle>
      <a:lvl1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2pPr>
      <a:lvl3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3pPr>
      <a:lvl4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4pPr>
      <a:lvl5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5pPr>
      <a:lvl6pPr marL="4572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6pPr>
      <a:lvl7pPr marL="9144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7pPr>
      <a:lvl8pPr marL="13716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8pPr>
      <a:lvl9pPr marL="18288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9pPr>
    </p:titleStyle>
    <p:bodyStyle>
      <a:lvl1pPr marL="193675" indent="-193675" algn="l" defTabSz="776288" rtl="0" fontAlgn="base">
        <a:lnSpc>
          <a:spcPct val="90000"/>
        </a:lnSpc>
        <a:spcBef>
          <a:spcPts val="850"/>
        </a:spcBef>
        <a:spcAft>
          <a:spcPct val="0"/>
        </a:spcAft>
        <a:buFont typeface="Arial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2613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48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4783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0" y="0"/>
            <a:ext cx="7775575" cy="1090771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  <a:latin typeface="MS PGothic" pitchFamily="34" charset="-128"/>
              <a:ea typeface="MS PGothic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107950" y="107950"/>
            <a:ext cx="7559675" cy="106918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  <a:latin typeface="MS PGothic" pitchFamily="34" charset="-128"/>
              <a:ea typeface="MS PGothic" pitchFamily="34" charset="-128"/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179388" y="179388"/>
            <a:ext cx="7416800" cy="10548937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  <a:latin typeface="MS PGothic" pitchFamily="34" charset="-128"/>
              <a:ea typeface="MS PGothic" pitchFamily="34" charset="-128"/>
            </a:endParaRPr>
          </a:p>
        </p:txBody>
      </p:sp>
      <p:cxnSp>
        <p:nvCxnSpPr>
          <p:cNvPr id="8" name="直線矢印コネクタ 7"/>
          <p:cNvCxnSpPr/>
          <p:nvPr/>
        </p:nvCxnSpPr>
        <p:spPr>
          <a:xfrm flipV="1">
            <a:off x="125413" y="7237413"/>
            <a:ext cx="7542212" cy="22225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矢印コネクタ 12"/>
          <p:cNvCxnSpPr/>
          <p:nvPr/>
        </p:nvCxnSpPr>
        <p:spPr>
          <a:xfrm flipV="1">
            <a:off x="193675" y="10188575"/>
            <a:ext cx="7345363" cy="33338"/>
          </a:xfrm>
          <a:prstGeom prst="straightConnector1">
            <a:avLst/>
          </a:prstGeom>
          <a:ln w="38100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矢印コネクタ 13"/>
          <p:cNvCxnSpPr/>
          <p:nvPr/>
        </p:nvCxnSpPr>
        <p:spPr>
          <a:xfrm>
            <a:off x="-22225" y="4989513"/>
            <a:ext cx="7777163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ubRRectCallout"/>
          <p:cNvSpPr>
            <a:spLocks noEditPoints="1" noChangeArrowheads="1"/>
          </p:cNvSpPr>
          <p:nvPr/>
        </p:nvSpPr>
        <p:spPr bwMode="auto">
          <a:xfrm>
            <a:off x="1895475" y="2957513"/>
            <a:ext cx="3983038" cy="1903412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smtClean="0">
                <a:solidFill>
                  <a:prstClr val="black"/>
                </a:solidFill>
                <a:latin typeface="MS PGothic" pitchFamily="34" charset="-128"/>
                <a:ea typeface="MS PGothic" pitchFamily="34" charset="-128"/>
              </a:rPr>
              <a:t>POINT1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smtClean="0">
              <a:solidFill>
                <a:prstClr val="black"/>
              </a:solidFill>
              <a:latin typeface="MS PGothic" pitchFamily="34" charset="-128"/>
              <a:ea typeface="MS PGothic" pitchFamily="34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prstClr val="black"/>
                </a:solidFill>
                <a:latin typeface="MS PGothic" pitchFamily="34" charset="-128"/>
                <a:ea typeface="MS PGothic" pitchFamily="34" charset="-128"/>
              </a:rPr>
              <a:t>テンプレートのサイズは黒の枠</a:t>
            </a:r>
            <a:endParaRPr lang="en-US" altLang="ja-JP" sz="1800" b="1" smtClean="0">
              <a:solidFill>
                <a:prstClr val="black"/>
              </a:solidFill>
              <a:latin typeface="MS PGothic" pitchFamily="34" charset="-128"/>
              <a:ea typeface="MS PGothic" pitchFamily="34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800" b="1" smtClean="0">
                <a:solidFill>
                  <a:prstClr val="black"/>
                </a:solidFill>
                <a:latin typeface="MS PGothic" pitchFamily="34" charset="-128"/>
                <a:ea typeface="MS PGothic" pitchFamily="34" charset="-128"/>
              </a:rPr>
              <a:t>(303</a:t>
            </a:r>
            <a:r>
              <a:rPr lang="ja-JP" altLang="en-US" sz="1800" b="1" smtClean="0">
                <a:solidFill>
                  <a:prstClr val="black"/>
                </a:solidFill>
                <a:latin typeface="MS PGothic" pitchFamily="34" charset="-128"/>
                <a:ea typeface="MS PGothic" pitchFamily="34" charset="-128"/>
              </a:rPr>
              <a:t>㎜</a:t>
            </a:r>
            <a:r>
              <a:rPr lang="en-US" altLang="ja-JP" sz="1800" b="1" smtClean="0">
                <a:solidFill>
                  <a:prstClr val="black"/>
                </a:solidFill>
                <a:latin typeface="MS PGothic" pitchFamily="34" charset="-128"/>
                <a:ea typeface="MS PGothic" pitchFamily="34" charset="-128"/>
              </a:rPr>
              <a:t>×216</a:t>
            </a:r>
            <a:r>
              <a:rPr lang="ja-JP" altLang="en-US" sz="1800" b="1" smtClean="0">
                <a:solidFill>
                  <a:prstClr val="black"/>
                </a:solidFill>
                <a:latin typeface="MS PGothic" pitchFamily="34" charset="-128"/>
                <a:ea typeface="MS PGothic" pitchFamily="34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prstClr val="black"/>
                </a:solidFill>
                <a:latin typeface="MS PGothic" pitchFamily="34" charset="-128"/>
                <a:ea typeface="MS PGothic" pitchFamily="34" charset="-128"/>
              </a:rPr>
              <a:t>作成しています。</a:t>
            </a:r>
          </a:p>
        </p:txBody>
      </p:sp>
      <p:sp>
        <p:nvSpPr>
          <p:cNvPr id="23" name="PubRRectCallout"/>
          <p:cNvSpPr>
            <a:spLocks noEditPoints="1" noChangeArrowheads="1"/>
          </p:cNvSpPr>
          <p:nvPr/>
        </p:nvSpPr>
        <p:spPr bwMode="auto">
          <a:xfrm>
            <a:off x="1895475" y="5210175"/>
            <a:ext cx="3983038" cy="1901825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FF0000"/>
            </a:solidFill>
            <a:miter lim="800000"/>
            <a:headEnd/>
            <a:tailEnd/>
          </a:ln>
          <a:effectLst>
            <a:outerShdw dist="107763" dir="2700000" algn="ctr" rotWithShape="0">
              <a:srgbClr val="FF000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smtClean="0">
                <a:solidFill>
                  <a:srgbClr val="FF0000"/>
                </a:solidFill>
                <a:latin typeface="MS PGothic" pitchFamily="34" charset="-128"/>
                <a:ea typeface="MS PGothic" pitchFamily="34" charset="-128"/>
              </a:rPr>
              <a:t>POINT2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 smtClean="0">
              <a:solidFill>
                <a:srgbClr val="FF0000"/>
              </a:solidFill>
              <a:latin typeface="MS PGothic" pitchFamily="34" charset="-128"/>
              <a:ea typeface="MS PGothic" pitchFamily="34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FF0000"/>
                </a:solidFill>
                <a:latin typeface="MS PGothic" pitchFamily="34" charset="-128"/>
                <a:ea typeface="MS PGothic" pitchFamily="34" charset="-128"/>
              </a:rPr>
              <a:t>印刷物の仕上がりサイズは赤の枠</a:t>
            </a:r>
            <a:r>
              <a:rPr lang="en-US" altLang="ja-JP" sz="1800" b="1" smtClean="0">
                <a:solidFill>
                  <a:srgbClr val="FF0000"/>
                </a:solidFill>
                <a:latin typeface="MS PGothic" pitchFamily="34" charset="-128"/>
                <a:ea typeface="MS PGothic" pitchFamily="34" charset="-128"/>
              </a:rPr>
              <a:t>(297</a:t>
            </a:r>
            <a:r>
              <a:rPr lang="ja-JP" altLang="en-US" sz="1800" b="1" smtClean="0">
                <a:solidFill>
                  <a:srgbClr val="FF0000"/>
                </a:solidFill>
                <a:latin typeface="MS PGothic" pitchFamily="34" charset="-128"/>
                <a:ea typeface="MS PGothic" pitchFamily="34" charset="-128"/>
              </a:rPr>
              <a:t>㎜</a:t>
            </a:r>
            <a:r>
              <a:rPr lang="en-US" altLang="ja-JP" sz="1800" b="1" smtClean="0">
                <a:solidFill>
                  <a:srgbClr val="FF0000"/>
                </a:solidFill>
                <a:latin typeface="MS PGothic" pitchFamily="34" charset="-128"/>
                <a:ea typeface="MS PGothic" pitchFamily="34" charset="-128"/>
              </a:rPr>
              <a:t>×210</a:t>
            </a:r>
            <a:r>
              <a:rPr lang="ja-JP" altLang="en-US" sz="1800" b="1" smtClean="0">
                <a:solidFill>
                  <a:srgbClr val="FF0000"/>
                </a:solidFill>
                <a:latin typeface="MS PGothic" pitchFamily="34" charset="-128"/>
                <a:ea typeface="MS PGothic" pitchFamily="34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FF0000"/>
                </a:solidFill>
                <a:latin typeface="MS PGothic" pitchFamily="34" charset="-128"/>
                <a:ea typeface="MS PGothic" pitchFamily="34" charset="-128"/>
              </a:rPr>
              <a:t>作成しています。</a:t>
            </a:r>
          </a:p>
        </p:txBody>
      </p:sp>
      <p:sp>
        <p:nvSpPr>
          <p:cNvPr id="24" name="PubRRectCallout"/>
          <p:cNvSpPr>
            <a:spLocks noEditPoints="1" noChangeArrowheads="1"/>
          </p:cNvSpPr>
          <p:nvPr/>
        </p:nvSpPr>
        <p:spPr bwMode="auto">
          <a:xfrm>
            <a:off x="1895475" y="7597775"/>
            <a:ext cx="3983038" cy="2392363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0070C0"/>
            </a:solidFill>
            <a:miter lim="800000"/>
            <a:headEnd/>
            <a:tailEnd/>
          </a:ln>
          <a:effectLst>
            <a:outerShdw dist="107763" dir="2700000" algn="ctr" rotWithShape="0">
              <a:srgbClr val="0070C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smtClean="0">
                <a:solidFill>
                  <a:srgbClr val="0070C0"/>
                </a:solidFill>
                <a:latin typeface="MS PGothic" pitchFamily="34" charset="-128"/>
                <a:ea typeface="MS PGothic" pitchFamily="34" charset="-128"/>
              </a:rPr>
              <a:t>POINT</a:t>
            </a:r>
            <a:r>
              <a:rPr lang="ja-JP" altLang="en-US" sz="2000" b="1" smtClean="0">
                <a:solidFill>
                  <a:srgbClr val="0070C0"/>
                </a:solidFill>
                <a:latin typeface="MS PGothic" pitchFamily="34" charset="-128"/>
                <a:ea typeface="MS PGothic" pitchFamily="34" charset="-128"/>
              </a:rPr>
              <a:t>３</a:t>
            </a:r>
            <a:endParaRPr lang="en-US" altLang="ja-JP" sz="2000" b="1" smtClean="0">
              <a:solidFill>
                <a:srgbClr val="0070C0"/>
              </a:solidFill>
              <a:latin typeface="MS PGothic" pitchFamily="34" charset="-128"/>
              <a:ea typeface="MS PGothic" pitchFamily="34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 smtClean="0">
              <a:solidFill>
                <a:srgbClr val="0070C0"/>
              </a:solidFill>
              <a:latin typeface="MS PGothic" pitchFamily="34" charset="-128"/>
              <a:ea typeface="MS PGothic" pitchFamily="34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0070C0"/>
                </a:solidFill>
                <a:latin typeface="MS PGothic" pitchFamily="34" charset="-128"/>
                <a:ea typeface="MS PGothic" pitchFamily="34" charset="-128"/>
              </a:rPr>
              <a:t>文字・イラスト・写真の絵柄等、</a:t>
            </a:r>
            <a:endParaRPr lang="en-US" altLang="ja-JP" sz="1800" b="1" smtClean="0">
              <a:solidFill>
                <a:srgbClr val="0070C0"/>
              </a:solidFill>
              <a:latin typeface="MS PGothic" pitchFamily="34" charset="-128"/>
              <a:ea typeface="MS PGothic" pitchFamily="34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0070C0"/>
                </a:solidFill>
                <a:latin typeface="MS PGothic" pitchFamily="34" charset="-128"/>
                <a:ea typeface="MS PGothic" pitchFamily="34" charset="-128"/>
              </a:rPr>
              <a:t>仕上がりで切れてはいけない部分は</a:t>
            </a:r>
            <a:endParaRPr lang="en-US" altLang="ja-JP" sz="1800" b="1" smtClean="0">
              <a:solidFill>
                <a:srgbClr val="0070C0"/>
              </a:solidFill>
              <a:latin typeface="MS PGothic" pitchFamily="34" charset="-128"/>
              <a:ea typeface="MS PGothic" pitchFamily="34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0070C0"/>
                </a:solidFill>
                <a:latin typeface="MS PGothic" pitchFamily="34" charset="-128"/>
                <a:ea typeface="MS PGothic" pitchFamily="34" charset="-128"/>
              </a:rPr>
              <a:t>青の枠（</a:t>
            </a:r>
            <a:r>
              <a:rPr lang="en-US" altLang="ja-JP" sz="1800" b="1" smtClean="0">
                <a:solidFill>
                  <a:srgbClr val="0070C0"/>
                </a:solidFill>
                <a:latin typeface="MS PGothic" pitchFamily="34" charset="-128"/>
                <a:ea typeface="MS PGothic" pitchFamily="34" charset="-128"/>
              </a:rPr>
              <a:t>293</a:t>
            </a:r>
            <a:r>
              <a:rPr lang="ja-JP" altLang="en-US" sz="1800" b="1" smtClean="0">
                <a:solidFill>
                  <a:srgbClr val="0070C0"/>
                </a:solidFill>
                <a:latin typeface="MS PGothic" pitchFamily="34" charset="-128"/>
                <a:ea typeface="MS PGothic" pitchFamily="34" charset="-128"/>
              </a:rPr>
              <a:t>㎜</a:t>
            </a:r>
            <a:r>
              <a:rPr lang="en-US" altLang="ja-JP" sz="1800" b="1" smtClean="0">
                <a:solidFill>
                  <a:srgbClr val="0070C0"/>
                </a:solidFill>
                <a:latin typeface="MS PGothic" pitchFamily="34" charset="-128"/>
                <a:ea typeface="MS PGothic" pitchFamily="34" charset="-128"/>
              </a:rPr>
              <a:t>×206</a:t>
            </a:r>
            <a:r>
              <a:rPr lang="ja-JP" altLang="en-US" sz="1800" b="1" smtClean="0">
                <a:solidFill>
                  <a:srgbClr val="0070C0"/>
                </a:solidFill>
                <a:latin typeface="MS PGothic" pitchFamily="34" charset="-128"/>
                <a:ea typeface="MS PGothic" pitchFamily="34" charset="-128"/>
              </a:rPr>
              <a:t>㎜）の中に収めてください。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857250" y="1004888"/>
            <a:ext cx="6096000" cy="117316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404040"/>
                </a:solidFill>
                <a:latin typeface="MS PGothic" pitchFamily="34" charset="-128"/>
                <a:ea typeface="MS PGothic" pitchFamily="34" charset="-128"/>
              </a:rPr>
              <a:t>このテンプレートは</a:t>
            </a:r>
            <a:r>
              <a:rPr lang="en-US" altLang="ja-JP" sz="1800" b="1" smtClean="0">
                <a:solidFill>
                  <a:srgbClr val="404040"/>
                </a:solidFill>
                <a:latin typeface="MS PGothic" pitchFamily="34" charset="-128"/>
                <a:ea typeface="MS PGothic" pitchFamily="34" charset="-128"/>
              </a:rPr>
              <a:t>A4</a:t>
            </a:r>
            <a:r>
              <a:rPr lang="ja-JP" altLang="en-US" sz="1800" b="1" smtClean="0">
                <a:solidFill>
                  <a:srgbClr val="404040"/>
                </a:solidFill>
                <a:latin typeface="MS PGothic" pitchFamily="34" charset="-128"/>
                <a:ea typeface="MS PGothic" pitchFamily="34" charset="-128"/>
              </a:rPr>
              <a:t>サイズ</a:t>
            </a:r>
            <a:r>
              <a:rPr lang="en-US" altLang="ja-JP" sz="1800" b="1" smtClean="0">
                <a:solidFill>
                  <a:srgbClr val="404040"/>
                </a:solidFill>
                <a:latin typeface="MS PGothic" pitchFamily="34" charset="-128"/>
                <a:ea typeface="MS PGothic" pitchFamily="34" charset="-128"/>
              </a:rPr>
              <a:t>(297</a:t>
            </a:r>
            <a:r>
              <a:rPr lang="ja-JP" altLang="en-US" sz="1800" b="1" smtClean="0">
                <a:solidFill>
                  <a:srgbClr val="404040"/>
                </a:solidFill>
                <a:latin typeface="MS PGothic" pitchFamily="34" charset="-128"/>
                <a:ea typeface="MS PGothic" pitchFamily="34" charset="-128"/>
              </a:rPr>
              <a:t>㎜</a:t>
            </a:r>
            <a:r>
              <a:rPr lang="en-US" altLang="ja-JP" sz="1800" b="1" smtClean="0">
                <a:solidFill>
                  <a:srgbClr val="404040"/>
                </a:solidFill>
                <a:latin typeface="MS PGothic" pitchFamily="34" charset="-128"/>
                <a:ea typeface="MS PGothic" pitchFamily="34" charset="-128"/>
              </a:rPr>
              <a:t>×210</a:t>
            </a:r>
            <a:r>
              <a:rPr lang="ja-JP" altLang="en-US" sz="1800" b="1" smtClean="0">
                <a:solidFill>
                  <a:srgbClr val="404040"/>
                </a:solidFill>
                <a:latin typeface="MS PGothic" pitchFamily="34" charset="-128"/>
                <a:ea typeface="MS PGothic" pitchFamily="34" charset="-128"/>
              </a:rPr>
              <a:t>㎜）の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404040"/>
                </a:solidFill>
                <a:latin typeface="MS PGothic" pitchFamily="34" charset="-128"/>
                <a:ea typeface="MS PGothic" pitchFamily="34" charset="-128"/>
              </a:rPr>
              <a:t>印刷物を作る為のテンプレートです。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404040"/>
                </a:solidFill>
                <a:latin typeface="MS PGothic" pitchFamily="34" charset="-128"/>
                <a:ea typeface="MS PGothic" pitchFamily="34" charset="-128"/>
              </a:rPr>
              <a:t>ご利用にあたっては「ご利用ガイド」をお読みください。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19135085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図 19" descr="askul_chirashi_yoga_ol-02.png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8127" y="4851085"/>
            <a:ext cx="1606296" cy="701040"/>
          </a:xfrm>
          <a:prstGeom prst="rect">
            <a:avLst/>
          </a:prstGeom>
        </p:spPr>
      </p:pic>
      <p:sp>
        <p:nvSpPr>
          <p:cNvPr id="21" name="正方形/長方形 20"/>
          <p:cNvSpPr/>
          <p:nvPr/>
        </p:nvSpPr>
        <p:spPr>
          <a:xfrm>
            <a:off x="855143" y="9299254"/>
            <a:ext cx="2031325" cy="12618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2400" b="1" dirty="0" smtClean="0">
                <a:solidFill>
                  <a:schemeClr val="bg1"/>
                </a:solidFill>
                <a:latin typeface="メイリオ"/>
                <a:ea typeface="メイリオ"/>
                <a:cs typeface="メイリオ"/>
              </a:rPr>
              <a:t>アスクルヨガ</a:t>
            </a:r>
            <a:endParaRPr lang="en-US" altLang="ja-JP" sz="2400" b="1" dirty="0">
              <a:solidFill>
                <a:schemeClr val="bg1"/>
              </a:solidFill>
              <a:latin typeface="メイリオ"/>
              <a:ea typeface="メイリオ"/>
              <a:cs typeface="メイリオ"/>
            </a:endParaRPr>
          </a:p>
          <a:p>
            <a:r>
              <a:rPr lang="ja-JP" altLang="en-US" sz="1100" b="1" dirty="0">
                <a:solidFill>
                  <a:schemeClr val="bg1"/>
                </a:solidFill>
                <a:latin typeface="ＭＳ Ｐ明朝"/>
                <a:ea typeface="ＭＳ Ｐ明朝"/>
                <a:cs typeface="ＭＳ Ｐ明朝"/>
              </a:rPr>
              <a:t>東京都江東区豊洲</a:t>
            </a:r>
            <a:r>
              <a:rPr lang="en-US" altLang="ja-JP" sz="1100" b="1" dirty="0">
                <a:solidFill>
                  <a:schemeClr val="bg1"/>
                </a:solidFill>
                <a:latin typeface="ＭＳ Ｐ明朝"/>
                <a:ea typeface="ＭＳ Ｐ明朝"/>
                <a:cs typeface="ＭＳ Ｐ明朝"/>
              </a:rPr>
              <a:t>3-2-</a:t>
            </a:r>
            <a:r>
              <a:rPr lang="en-US" altLang="ja-JP" sz="1100" b="1" dirty="0" smtClean="0">
                <a:solidFill>
                  <a:schemeClr val="bg1"/>
                </a:solidFill>
                <a:latin typeface="ＭＳ Ｐ明朝"/>
                <a:ea typeface="ＭＳ Ｐ明朝"/>
                <a:cs typeface="ＭＳ Ｐ明朝"/>
              </a:rPr>
              <a:t>3</a:t>
            </a:r>
          </a:p>
          <a:p>
            <a:endParaRPr lang="en-US" altLang="ja-JP" sz="1100" b="1" dirty="0" smtClean="0">
              <a:solidFill>
                <a:schemeClr val="bg1"/>
              </a:solidFill>
              <a:latin typeface="ＭＳ Ｐ明朝"/>
              <a:ea typeface="ＭＳ Ｐ明朝"/>
              <a:cs typeface="ＭＳ Ｐ明朝"/>
            </a:endParaRPr>
          </a:p>
          <a:p>
            <a:pPr algn="ctr"/>
            <a:r>
              <a:rPr lang="en-US" altLang="ja-JP" sz="1000" b="1" dirty="0">
                <a:solidFill>
                  <a:schemeClr val="bg1"/>
                </a:solidFill>
                <a:latin typeface="ＭＳ Ｐ明朝"/>
                <a:ea typeface="ＭＳ Ｐ明朝"/>
                <a:cs typeface="ＭＳ Ｐ明朝"/>
              </a:rPr>
              <a:t>● </a:t>
            </a:r>
            <a:r>
              <a:rPr lang="ja-JP" altLang="en-US" sz="1000" b="1" dirty="0">
                <a:solidFill>
                  <a:schemeClr val="bg1"/>
                </a:solidFill>
                <a:latin typeface="ＭＳ Ｐ明朝"/>
                <a:ea typeface="ＭＳ Ｐ明朝"/>
                <a:cs typeface="ＭＳ Ｐ明朝"/>
              </a:rPr>
              <a:t>交通アクセス</a:t>
            </a:r>
          </a:p>
          <a:p>
            <a:pPr algn="ctr"/>
            <a:r>
              <a:rPr lang="en-US" altLang="ja-JP" sz="1000" b="1" dirty="0">
                <a:solidFill>
                  <a:schemeClr val="bg1"/>
                </a:solidFill>
                <a:latin typeface="ＭＳ Ｐ明朝"/>
                <a:ea typeface="ＭＳ Ｐ明朝"/>
                <a:cs typeface="ＭＳ Ｐ明朝"/>
              </a:rPr>
              <a:t>○○○</a:t>
            </a:r>
            <a:r>
              <a:rPr lang="ja-JP" altLang="en-US" sz="1000" b="1" dirty="0">
                <a:solidFill>
                  <a:schemeClr val="bg1"/>
                </a:solidFill>
                <a:latin typeface="ＭＳ Ｐ明朝"/>
                <a:ea typeface="ＭＳ Ｐ明朝"/>
                <a:cs typeface="ＭＳ Ｐ明朝"/>
              </a:rPr>
              <a:t>線</a:t>
            </a:r>
            <a:r>
              <a:rPr lang="en-US" altLang="ja-JP" sz="1000" b="1" dirty="0">
                <a:solidFill>
                  <a:schemeClr val="bg1"/>
                </a:solidFill>
                <a:latin typeface="ＭＳ Ｐ明朝"/>
                <a:ea typeface="ＭＳ Ｐ明朝"/>
                <a:cs typeface="ＭＳ Ｐ明朝"/>
              </a:rPr>
              <a:t>○○</a:t>
            </a:r>
            <a:r>
              <a:rPr lang="ja-JP" altLang="en-US" sz="1000" b="1" dirty="0">
                <a:solidFill>
                  <a:schemeClr val="bg1"/>
                </a:solidFill>
                <a:latin typeface="ＭＳ Ｐ明朝"/>
                <a:ea typeface="ＭＳ Ｐ明朝"/>
                <a:cs typeface="ＭＳ Ｐ明朝"/>
              </a:rPr>
              <a:t>駅　徒歩</a:t>
            </a:r>
            <a:r>
              <a:rPr lang="en-US" altLang="ja-JP" sz="1000" b="1" dirty="0">
                <a:solidFill>
                  <a:schemeClr val="bg1"/>
                </a:solidFill>
                <a:latin typeface="ＭＳ Ｐ明朝"/>
                <a:ea typeface="ＭＳ Ｐ明朝"/>
                <a:cs typeface="ＭＳ Ｐ明朝"/>
              </a:rPr>
              <a:t>00</a:t>
            </a:r>
            <a:r>
              <a:rPr lang="ja-JP" altLang="en-US" sz="1000" b="1" dirty="0" smtClean="0">
                <a:solidFill>
                  <a:schemeClr val="bg1"/>
                </a:solidFill>
                <a:latin typeface="ＭＳ Ｐ明朝"/>
                <a:ea typeface="ＭＳ Ｐ明朝"/>
                <a:cs typeface="ＭＳ Ｐ明朝"/>
              </a:rPr>
              <a:t>分</a:t>
            </a:r>
            <a:endParaRPr lang="en-US" altLang="ja-JP" sz="1000" b="1" dirty="0" smtClean="0">
              <a:solidFill>
                <a:schemeClr val="bg1"/>
              </a:solidFill>
              <a:latin typeface="ＭＳ Ｐ明朝"/>
              <a:ea typeface="ＭＳ Ｐ明朝"/>
              <a:cs typeface="ＭＳ Ｐ明朝"/>
            </a:endParaRPr>
          </a:p>
          <a:p>
            <a:pPr algn="ctr"/>
            <a:r>
              <a:rPr lang="en-US" altLang="ja-JP" sz="1000" b="1" dirty="0">
                <a:solidFill>
                  <a:schemeClr val="bg1"/>
                </a:solidFill>
                <a:latin typeface="ＭＳ Ｐ明朝"/>
                <a:ea typeface="ＭＳ Ｐ明朝"/>
                <a:cs typeface="ＭＳ Ｐ明朝"/>
              </a:rPr>
              <a:t>○○○</a:t>
            </a:r>
            <a:r>
              <a:rPr lang="ja-JP" altLang="en-US" sz="1000" b="1" dirty="0">
                <a:solidFill>
                  <a:schemeClr val="bg1"/>
                </a:solidFill>
                <a:latin typeface="ＭＳ Ｐ明朝"/>
                <a:ea typeface="ＭＳ Ｐ明朝"/>
                <a:cs typeface="ＭＳ Ｐ明朝"/>
              </a:rPr>
              <a:t>線</a:t>
            </a:r>
            <a:r>
              <a:rPr lang="en-US" altLang="ja-JP" sz="1000" b="1" dirty="0">
                <a:solidFill>
                  <a:schemeClr val="bg1"/>
                </a:solidFill>
                <a:latin typeface="ＭＳ Ｐ明朝"/>
                <a:ea typeface="ＭＳ Ｐ明朝"/>
                <a:cs typeface="ＭＳ Ｐ明朝"/>
              </a:rPr>
              <a:t>○○</a:t>
            </a:r>
            <a:r>
              <a:rPr lang="ja-JP" altLang="en-US" sz="1000" b="1" dirty="0">
                <a:solidFill>
                  <a:schemeClr val="bg1"/>
                </a:solidFill>
                <a:latin typeface="ＭＳ Ｐ明朝"/>
                <a:ea typeface="ＭＳ Ｐ明朝"/>
                <a:cs typeface="ＭＳ Ｐ明朝"/>
              </a:rPr>
              <a:t>駅　徒歩</a:t>
            </a:r>
            <a:r>
              <a:rPr lang="en-US" altLang="ja-JP" sz="1000" b="1" dirty="0">
                <a:solidFill>
                  <a:schemeClr val="bg1"/>
                </a:solidFill>
                <a:latin typeface="ＭＳ Ｐ明朝"/>
                <a:ea typeface="ＭＳ Ｐ明朝"/>
                <a:cs typeface="ＭＳ Ｐ明朝"/>
              </a:rPr>
              <a:t>00</a:t>
            </a:r>
            <a:r>
              <a:rPr lang="ja-JP" altLang="en-US" sz="1000" b="1" dirty="0" smtClean="0">
                <a:solidFill>
                  <a:schemeClr val="bg1"/>
                </a:solidFill>
                <a:latin typeface="ＭＳ Ｐ明朝"/>
                <a:ea typeface="ＭＳ Ｐ明朝"/>
                <a:cs typeface="ＭＳ Ｐ明朝"/>
              </a:rPr>
              <a:t>分</a:t>
            </a:r>
            <a:endParaRPr lang="en-US" altLang="ja-JP" sz="1000" b="1" dirty="0" smtClean="0">
              <a:solidFill>
                <a:schemeClr val="bg1"/>
              </a:solidFill>
              <a:latin typeface="ＭＳ Ｐ明朝"/>
              <a:ea typeface="ＭＳ Ｐ明朝"/>
              <a:cs typeface="ＭＳ Ｐ明朝"/>
            </a:endParaRPr>
          </a:p>
        </p:txBody>
      </p:sp>
      <p:cxnSp>
        <p:nvCxnSpPr>
          <p:cNvPr id="23" name="直線コネクタ 22"/>
          <p:cNvCxnSpPr/>
          <p:nvPr/>
        </p:nvCxnSpPr>
        <p:spPr>
          <a:xfrm>
            <a:off x="994705" y="9138234"/>
            <a:ext cx="5817249" cy="0"/>
          </a:xfrm>
          <a:prstGeom prst="line">
            <a:avLst/>
          </a:prstGeom>
          <a:ln w="3175" cmpd="sng">
            <a:solidFill>
              <a:schemeClr val="bg1"/>
            </a:solidFill>
            <a:headEnd type="oval"/>
            <a:tailEnd type="oval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4" name="直線コネクタ 23"/>
          <p:cNvCxnSpPr/>
          <p:nvPr/>
        </p:nvCxnSpPr>
        <p:spPr>
          <a:xfrm>
            <a:off x="994705" y="8427779"/>
            <a:ext cx="1873954" cy="0"/>
          </a:xfrm>
          <a:prstGeom prst="line">
            <a:avLst/>
          </a:prstGeom>
          <a:ln w="3175" cmpd="sng">
            <a:solidFill>
              <a:schemeClr val="bg1"/>
            </a:solidFill>
            <a:headEnd type="oval"/>
            <a:tailEnd type="oval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5" name="直線コネクタ 24"/>
          <p:cNvCxnSpPr/>
          <p:nvPr/>
        </p:nvCxnSpPr>
        <p:spPr>
          <a:xfrm>
            <a:off x="4938001" y="8427779"/>
            <a:ext cx="1873954" cy="0"/>
          </a:xfrm>
          <a:prstGeom prst="line">
            <a:avLst/>
          </a:prstGeom>
          <a:ln w="3175" cmpd="sng">
            <a:solidFill>
              <a:schemeClr val="bg1"/>
            </a:solidFill>
            <a:headEnd type="oval"/>
            <a:tailEnd type="oval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6" name="直線コネクタ 25"/>
          <p:cNvCxnSpPr/>
          <p:nvPr/>
        </p:nvCxnSpPr>
        <p:spPr>
          <a:xfrm>
            <a:off x="3037403" y="9395775"/>
            <a:ext cx="0" cy="1136728"/>
          </a:xfrm>
          <a:prstGeom prst="line">
            <a:avLst/>
          </a:prstGeom>
          <a:ln w="3175" cmpd="sng">
            <a:solidFill>
              <a:schemeClr val="bg1"/>
            </a:solidFill>
            <a:headEnd type="oval"/>
            <a:tailEnd type="oval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7" name="正方形/長方形 26"/>
          <p:cNvSpPr/>
          <p:nvPr/>
        </p:nvSpPr>
        <p:spPr>
          <a:xfrm>
            <a:off x="3196323" y="9299254"/>
            <a:ext cx="3740928" cy="12311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1400" b="1" dirty="0" smtClean="0">
                <a:solidFill>
                  <a:schemeClr val="bg1"/>
                </a:solidFill>
                <a:latin typeface="ＭＳ Ｐ明朝"/>
                <a:ea typeface="ＭＳ Ｐ明朝"/>
                <a:cs typeface="ＭＳ Ｐ明朝"/>
              </a:rPr>
              <a:t>お問合せ・ご予約は</a:t>
            </a:r>
            <a:endParaRPr lang="en-US" altLang="ja-JP" sz="1400" b="1" dirty="0" smtClean="0">
              <a:solidFill>
                <a:schemeClr val="bg1"/>
              </a:solidFill>
              <a:latin typeface="ＭＳ Ｐ明朝"/>
              <a:ea typeface="ＭＳ Ｐ明朝"/>
              <a:cs typeface="ＭＳ Ｐ明朝"/>
            </a:endParaRPr>
          </a:p>
          <a:p>
            <a:r>
              <a:rPr lang="en-US" altLang="ja-JP" sz="3600" b="1" dirty="0" smtClean="0">
                <a:solidFill>
                  <a:schemeClr val="bg1"/>
                </a:solidFill>
                <a:latin typeface="メイリオ"/>
                <a:ea typeface="メイリオ"/>
                <a:cs typeface="メイリオ"/>
              </a:rPr>
              <a:t>03</a:t>
            </a:r>
            <a:r>
              <a:rPr lang="en-US" altLang="ja-JP" sz="3600" b="1" dirty="0">
                <a:solidFill>
                  <a:schemeClr val="bg1"/>
                </a:solidFill>
                <a:latin typeface="メイリオ"/>
                <a:ea typeface="メイリオ"/>
                <a:cs typeface="メイリオ"/>
              </a:rPr>
              <a:t>-1234-</a:t>
            </a:r>
            <a:r>
              <a:rPr lang="en-US" altLang="ja-JP" sz="3600" b="1" dirty="0" smtClean="0">
                <a:solidFill>
                  <a:schemeClr val="bg1"/>
                </a:solidFill>
                <a:latin typeface="メイリオ"/>
                <a:ea typeface="メイリオ"/>
                <a:cs typeface="メイリオ"/>
              </a:rPr>
              <a:t>1111</a:t>
            </a:r>
          </a:p>
          <a:p>
            <a:r>
              <a:rPr lang="en-US" altLang="ja-JP" sz="1400" b="1" dirty="0" smtClean="0">
                <a:solidFill>
                  <a:schemeClr val="bg1"/>
                </a:solidFill>
                <a:latin typeface="ＭＳ Ｐ明朝"/>
                <a:ea typeface="ＭＳ Ｐ明朝"/>
                <a:cs typeface="ＭＳ Ｐ明朝"/>
              </a:rPr>
              <a:t>http</a:t>
            </a:r>
            <a:r>
              <a:rPr lang="en-US" altLang="ja-JP" sz="1400" b="1" dirty="0">
                <a:solidFill>
                  <a:schemeClr val="bg1"/>
                </a:solidFill>
                <a:latin typeface="ＭＳ Ｐ明朝"/>
                <a:ea typeface="ＭＳ Ｐ明朝"/>
                <a:cs typeface="ＭＳ Ｐ明朝"/>
              </a:rPr>
              <a:t>://</a:t>
            </a:r>
            <a:r>
              <a:rPr lang="en-US" altLang="ja-JP" sz="1400" b="1" dirty="0" err="1">
                <a:solidFill>
                  <a:schemeClr val="bg1"/>
                </a:solidFill>
                <a:latin typeface="ＭＳ Ｐ明朝"/>
                <a:ea typeface="ＭＳ Ｐ明朝"/>
                <a:cs typeface="ＭＳ Ｐ明朝"/>
              </a:rPr>
              <a:t>www.askult.com</a:t>
            </a:r>
            <a:r>
              <a:rPr lang="en-US" altLang="ja-JP" sz="1400" b="1" dirty="0" smtClean="0">
                <a:solidFill>
                  <a:schemeClr val="bg1"/>
                </a:solidFill>
                <a:latin typeface="ＭＳ Ｐ明朝"/>
                <a:ea typeface="ＭＳ Ｐ明朝"/>
                <a:cs typeface="ＭＳ Ｐ明朝"/>
              </a:rPr>
              <a:t>/</a:t>
            </a:r>
          </a:p>
          <a:p>
            <a:r>
              <a:rPr lang="ja-JP" altLang="en-US" sz="1000" b="1" dirty="0">
                <a:solidFill>
                  <a:schemeClr val="bg1"/>
                </a:solidFill>
                <a:latin typeface="ＭＳ Ｐ明朝"/>
                <a:ea typeface="ＭＳ Ｐ明朝"/>
                <a:cs typeface="ＭＳ Ｐ明朝"/>
              </a:rPr>
              <a:t>詳しくはホームページをご覧ください。</a:t>
            </a:r>
            <a:endParaRPr lang="en-US" altLang="ja-JP" sz="1000" b="1" dirty="0" smtClean="0">
              <a:solidFill>
                <a:schemeClr val="bg1"/>
              </a:solidFill>
              <a:latin typeface="ＭＳ Ｐ明朝"/>
              <a:ea typeface="ＭＳ Ｐ明朝"/>
              <a:cs typeface="ＭＳ Ｐ明朝"/>
            </a:endParaRPr>
          </a:p>
        </p:txBody>
      </p:sp>
      <p:sp>
        <p:nvSpPr>
          <p:cNvPr id="32" name="角丸四角形 31"/>
          <p:cNvSpPr/>
          <p:nvPr/>
        </p:nvSpPr>
        <p:spPr>
          <a:xfrm>
            <a:off x="2940430" y="8682916"/>
            <a:ext cx="1886662" cy="285290"/>
          </a:xfrm>
          <a:prstGeom prst="roundRect">
            <a:avLst>
              <a:gd name="adj" fmla="val 50000"/>
            </a:avLst>
          </a:prstGeom>
          <a:solidFill>
            <a:srgbClr val="906E3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 anchorCtr="0"/>
          <a:lstStyle/>
          <a:p>
            <a:pPr algn="ctr"/>
            <a:r>
              <a:rPr kumimoji="1" lang="ja-JP" altLang="en-US" sz="1400" dirty="0" smtClean="0"/>
              <a:t>骨盤矯正コース</a:t>
            </a:r>
            <a:endParaRPr kumimoji="1" lang="ja-JP" altLang="en-US" sz="1400" dirty="0"/>
          </a:p>
        </p:txBody>
      </p:sp>
      <p:sp>
        <p:nvSpPr>
          <p:cNvPr id="33" name="角丸四角形 32"/>
          <p:cNvSpPr/>
          <p:nvPr/>
        </p:nvSpPr>
        <p:spPr>
          <a:xfrm>
            <a:off x="935459" y="8682916"/>
            <a:ext cx="1886662" cy="285290"/>
          </a:xfrm>
          <a:prstGeom prst="roundRect">
            <a:avLst>
              <a:gd name="adj" fmla="val 50000"/>
            </a:avLst>
          </a:prstGeom>
          <a:solidFill>
            <a:srgbClr val="FC8D0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 anchorCtr="0"/>
          <a:lstStyle/>
          <a:p>
            <a:pPr algn="ctr"/>
            <a:r>
              <a:rPr kumimoji="1" lang="ja-JP" altLang="en-US" sz="1400" dirty="0" smtClean="0"/>
              <a:t>ホットヨガコース</a:t>
            </a:r>
            <a:endParaRPr kumimoji="1" lang="ja-JP" altLang="en-US" sz="1400" dirty="0"/>
          </a:p>
        </p:txBody>
      </p:sp>
      <p:sp>
        <p:nvSpPr>
          <p:cNvPr id="34" name="角丸四角形 33"/>
          <p:cNvSpPr/>
          <p:nvPr/>
        </p:nvSpPr>
        <p:spPr>
          <a:xfrm>
            <a:off x="4967907" y="8682916"/>
            <a:ext cx="1886662" cy="285290"/>
          </a:xfrm>
          <a:prstGeom prst="roundRect">
            <a:avLst>
              <a:gd name="adj" fmla="val 50000"/>
            </a:avLst>
          </a:prstGeom>
          <a:solidFill>
            <a:srgbClr val="EA6F8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 anchorCtr="0"/>
          <a:lstStyle/>
          <a:p>
            <a:pPr algn="ctr"/>
            <a:r>
              <a:rPr lang="ja-JP" altLang="en-US" sz="1400" dirty="0" smtClean="0"/>
              <a:t>リラックスヨガ</a:t>
            </a:r>
            <a:r>
              <a:rPr kumimoji="1" lang="ja-JP" altLang="en-US" sz="1400" dirty="0" smtClean="0"/>
              <a:t>コース</a:t>
            </a:r>
            <a:endParaRPr kumimoji="1" lang="ja-JP" altLang="en-US" sz="1400" dirty="0"/>
          </a:p>
        </p:txBody>
      </p:sp>
      <p:sp>
        <p:nvSpPr>
          <p:cNvPr id="35" name="正方形/長方形 34"/>
          <p:cNvSpPr/>
          <p:nvPr/>
        </p:nvSpPr>
        <p:spPr>
          <a:xfrm>
            <a:off x="2818841" y="8033252"/>
            <a:ext cx="213391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ja-JP" altLang="en-US" sz="2400" b="1" dirty="0">
                <a:solidFill>
                  <a:srgbClr val="FFFFFF"/>
                </a:solidFill>
                <a:latin typeface="ＭＳ Ｐ明朝"/>
                <a:ea typeface="ＭＳ Ｐ明朝"/>
                <a:cs typeface="ＭＳ Ｐ明朝"/>
              </a:rPr>
              <a:t>人気の</a:t>
            </a:r>
            <a:r>
              <a:rPr lang="en-US" altLang="ja-JP" sz="3600" b="1" dirty="0">
                <a:solidFill>
                  <a:srgbClr val="FFFFFF"/>
                </a:solidFill>
                <a:latin typeface="ＭＳ Ｐ明朝"/>
                <a:ea typeface="ＭＳ Ｐ明朝"/>
                <a:cs typeface="ＭＳ Ｐ明朝"/>
              </a:rPr>
              <a:t>3</a:t>
            </a:r>
            <a:r>
              <a:rPr lang="ja-JP" altLang="en-US" sz="2400" b="1" dirty="0">
                <a:solidFill>
                  <a:srgbClr val="FFFFFF"/>
                </a:solidFill>
                <a:latin typeface="ＭＳ Ｐ明朝"/>
                <a:ea typeface="ＭＳ Ｐ明朝"/>
                <a:cs typeface="ＭＳ Ｐ明朝"/>
              </a:rPr>
              <a:t>コース</a:t>
            </a:r>
            <a:endParaRPr lang="ja-JP" altLang="en-US" sz="2400" dirty="0">
              <a:solidFill>
                <a:srgbClr val="FFFFFF"/>
              </a:solidFill>
            </a:endParaRPr>
          </a:p>
        </p:txBody>
      </p:sp>
      <p:sp>
        <p:nvSpPr>
          <p:cNvPr id="36" name="正方形/長方形 35"/>
          <p:cNvSpPr/>
          <p:nvPr/>
        </p:nvSpPr>
        <p:spPr>
          <a:xfrm>
            <a:off x="3610991" y="5788574"/>
            <a:ext cx="1163299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3200" b="1" dirty="0" smtClean="0">
                <a:solidFill>
                  <a:schemeClr val="bg1"/>
                </a:solidFill>
                <a:latin typeface="メイリオ"/>
                <a:ea typeface="メイリオ"/>
                <a:cs typeface="メイリオ"/>
              </a:rPr>
              <a:t>半額</a:t>
            </a:r>
            <a:r>
              <a:rPr lang="en-US" altLang="ja-JP" sz="3200" b="1" dirty="0" smtClean="0">
                <a:solidFill>
                  <a:schemeClr val="bg1"/>
                </a:solidFill>
                <a:latin typeface="メイリオ"/>
                <a:ea typeface="メイリオ"/>
                <a:cs typeface="メイリオ"/>
              </a:rPr>
              <a:t>!</a:t>
            </a:r>
            <a:endParaRPr lang="en-US" altLang="ja-JP" sz="3200" b="1" dirty="0">
              <a:solidFill>
                <a:schemeClr val="bg1"/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37" name="正方形/長方形 36"/>
          <p:cNvSpPr/>
          <p:nvPr/>
        </p:nvSpPr>
        <p:spPr>
          <a:xfrm>
            <a:off x="3387936" y="7259841"/>
            <a:ext cx="15696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1200" b="1" dirty="0" smtClean="0">
                <a:solidFill>
                  <a:schemeClr val="bg1"/>
                </a:solidFill>
                <a:latin typeface="メイリオ"/>
                <a:ea typeface="メイリオ"/>
                <a:cs typeface="メイリオ"/>
              </a:rPr>
              <a:t>スペシャルクーポン</a:t>
            </a:r>
            <a:endParaRPr lang="en-US" altLang="ja-JP" sz="1200" b="1" dirty="0" smtClean="0">
              <a:solidFill>
                <a:schemeClr val="bg1"/>
              </a:solidFill>
              <a:latin typeface="メイリオ"/>
              <a:ea typeface="メイリオ"/>
              <a:cs typeface="メイリオ"/>
            </a:endParaRPr>
          </a:p>
          <a:p>
            <a:r>
              <a:rPr lang="ja-JP" altLang="en-US" sz="1200" b="1" dirty="0" smtClean="0">
                <a:solidFill>
                  <a:schemeClr val="bg1"/>
                </a:solidFill>
                <a:latin typeface="メイリオ"/>
                <a:ea typeface="メイリオ"/>
                <a:cs typeface="メイリオ"/>
              </a:rPr>
              <a:t>プレゼント</a:t>
            </a:r>
            <a:endParaRPr lang="ja-JP" altLang="en-US" sz="1200" b="1" dirty="0">
              <a:solidFill>
                <a:schemeClr val="bg1"/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38" name="正方形/長方形 37"/>
          <p:cNvSpPr/>
          <p:nvPr/>
        </p:nvSpPr>
        <p:spPr>
          <a:xfrm>
            <a:off x="3387936" y="6568889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1200" b="1" dirty="0" smtClean="0">
                <a:solidFill>
                  <a:schemeClr val="bg1"/>
                </a:solidFill>
                <a:latin typeface="メイリオ"/>
                <a:ea typeface="メイリオ"/>
                <a:cs typeface="メイリオ"/>
              </a:rPr>
              <a:t>オリジナルグッズ</a:t>
            </a:r>
            <a:endParaRPr lang="en-US" altLang="ja-JP" sz="1200" b="1" dirty="0" smtClean="0">
              <a:solidFill>
                <a:schemeClr val="bg1"/>
              </a:solidFill>
              <a:latin typeface="メイリオ"/>
              <a:ea typeface="メイリオ"/>
              <a:cs typeface="メイリオ"/>
            </a:endParaRPr>
          </a:p>
          <a:p>
            <a:r>
              <a:rPr lang="ja-JP" altLang="en-US" sz="1200" b="1" dirty="0" smtClean="0">
                <a:solidFill>
                  <a:schemeClr val="bg1"/>
                </a:solidFill>
                <a:latin typeface="メイリオ"/>
                <a:ea typeface="メイリオ"/>
                <a:cs typeface="メイリオ"/>
              </a:rPr>
              <a:t>プレゼント</a:t>
            </a:r>
            <a:endParaRPr lang="ja-JP" altLang="en-US" sz="1200" b="1" dirty="0">
              <a:solidFill>
                <a:schemeClr val="bg1"/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39" name="角丸四角形 38"/>
          <p:cNvSpPr/>
          <p:nvPr/>
        </p:nvSpPr>
        <p:spPr>
          <a:xfrm>
            <a:off x="3454517" y="5911079"/>
            <a:ext cx="174765" cy="38763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ja-JP" altLang="en-US" sz="600" b="1" dirty="0" smtClean="0">
                <a:solidFill>
                  <a:srgbClr val="008000"/>
                </a:solidFill>
              </a:rPr>
              <a:t>入会金</a:t>
            </a:r>
            <a:endParaRPr kumimoji="1" lang="ja-JP" altLang="en-US" sz="600" b="1" dirty="0">
              <a:solidFill>
                <a:srgbClr val="008000"/>
              </a:solidFill>
            </a:endParaRPr>
          </a:p>
        </p:txBody>
      </p:sp>
      <p:pic>
        <p:nvPicPr>
          <p:cNvPr id="41" name="図 40" descr="askul_chirashi_yoga_GR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2907" y="151487"/>
            <a:ext cx="7528560" cy="1499616"/>
          </a:xfrm>
          <a:prstGeom prst="rect">
            <a:avLst/>
          </a:prstGeom>
        </p:spPr>
      </p:pic>
      <p:sp>
        <p:nvSpPr>
          <p:cNvPr id="42" name="テキスト ボックス 41"/>
          <p:cNvSpPr txBox="1"/>
          <p:nvPr/>
        </p:nvSpPr>
        <p:spPr>
          <a:xfrm>
            <a:off x="2417170" y="1939149"/>
            <a:ext cx="3016424" cy="101843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ja-JP" altLang="en-US" b="1" dirty="0">
                <a:solidFill>
                  <a:srgbClr val="804000"/>
                </a:solidFill>
                <a:latin typeface="ＭＳ Ｐ明朝"/>
                <a:ea typeface="ＭＳ Ｐ明朝"/>
                <a:cs typeface="ＭＳ Ｐ明朝"/>
              </a:rPr>
              <a:t>年齢や性別</a:t>
            </a:r>
            <a:r>
              <a:rPr lang="ja-JP" altLang="en-US" b="1" dirty="0" smtClean="0">
                <a:solidFill>
                  <a:srgbClr val="804000"/>
                </a:solidFill>
                <a:latin typeface="ＭＳ Ｐ明朝"/>
                <a:ea typeface="ＭＳ Ｐ明朝"/>
                <a:cs typeface="ＭＳ Ｐ明朝"/>
              </a:rPr>
              <a:t>問わず</a:t>
            </a:r>
            <a:endParaRPr lang="en-US" altLang="ja-JP" b="1" dirty="0" smtClean="0">
              <a:solidFill>
                <a:srgbClr val="804000"/>
              </a:solidFill>
              <a:latin typeface="ＭＳ Ｐ明朝"/>
              <a:ea typeface="ＭＳ Ｐ明朝"/>
              <a:cs typeface="ＭＳ Ｐ明朝"/>
            </a:endParaRPr>
          </a:p>
          <a:p>
            <a:pPr algn="ctr"/>
            <a:r>
              <a:rPr lang="ja-JP" altLang="en-US" b="1" dirty="0" smtClean="0">
                <a:solidFill>
                  <a:srgbClr val="804000"/>
                </a:solidFill>
                <a:latin typeface="ＭＳ Ｐ明朝"/>
                <a:ea typeface="ＭＳ Ｐ明朝"/>
                <a:cs typeface="ＭＳ Ｐ明朝"/>
              </a:rPr>
              <a:t>人気</a:t>
            </a:r>
            <a:r>
              <a:rPr lang="ja-JP" altLang="en-US" b="1" dirty="0">
                <a:solidFill>
                  <a:srgbClr val="804000"/>
                </a:solidFill>
                <a:latin typeface="ＭＳ Ｐ明朝"/>
                <a:ea typeface="ＭＳ Ｐ明朝"/>
                <a:cs typeface="ＭＳ Ｐ明朝"/>
              </a:rPr>
              <a:t>のヨガでダイエットや</a:t>
            </a:r>
          </a:p>
          <a:p>
            <a:pPr algn="ctr"/>
            <a:r>
              <a:rPr lang="ja-JP" altLang="en-US" b="1" dirty="0">
                <a:solidFill>
                  <a:srgbClr val="804000"/>
                </a:solidFill>
                <a:latin typeface="ＭＳ Ｐ明朝"/>
                <a:ea typeface="ＭＳ Ｐ明朝"/>
                <a:cs typeface="ＭＳ Ｐ明朝"/>
              </a:rPr>
              <a:t>肩こり腰痛等の体質改善</a:t>
            </a:r>
            <a:r>
              <a:rPr lang="ja-JP" altLang="en-US" b="1" dirty="0" smtClean="0">
                <a:solidFill>
                  <a:srgbClr val="804000"/>
                </a:solidFill>
                <a:latin typeface="ＭＳ Ｐ明朝"/>
                <a:ea typeface="ＭＳ Ｐ明朝"/>
                <a:cs typeface="ＭＳ Ｐ明朝"/>
              </a:rPr>
              <a:t>。</a:t>
            </a:r>
            <a:endParaRPr lang="ja-JP" altLang="en-US" b="1" dirty="0">
              <a:solidFill>
                <a:srgbClr val="804000"/>
              </a:solidFill>
              <a:latin typeface="ＭＳ Ｐ明朝"/>
              <a:ea typeface="ＭＳ Ｐ明朝"/>
              <a:cs typeface="ＭＳ Ｐ明朝"/>
            </a:endParaRPr>
          </a:p>
        </p:txBody>
      </p:sp>
      <p:grpSp>
        <p:nvGrpSpPr>
          <p:cNvPr id="3" name="図形グループ 2"/>
          <p:cNvGrpSpPr/>
          <p:nvPr/>
        </p:nvGrpSpPr>
        <p:grpSpPr>
          <a:xfrm>
            <a:off x="2850182" y="5636300"/>
            <a:ext cx="488896" cy="670207"/>
            <a:chOff x="2850182" y="5636300"/>
            <a:chExt cx="488896" cy="670207"/>
          </a:xfrm>
        </p:grpSpPr>
        <p:sp>
          <p:nvSpPr>
            <p:cNvPr id="43" name="円/楕円 42"/>
            <p:cNvSpPr/>
            <p:nvPr/>
          </p:nvSpPr>
          <p:spPr>
            <a:xfrm>
              <a:off x="2850182" y="5817611"/>
              <a:ext cx="488896" cy="48889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kumimoji="1" lang="en-US" altLang="ja-JP" sz="2000" dirty="0" smtClean="0">
                  <a:solidFill>
                    <a:srgbClr val="008000"/>
                  </a:solidFill>
                  <a:latin typeface="HGP明朝E"/>
                  <a:ea typeface="HGP明朝E"/>
                  <a:cs typeface="HGP明朝E"/>
                </a:rPr>
                <a:t>1</a:t>
              </a:r>
              <a:endParaRPr kumimoji="1" lang="ja-JP" altLang="en-US" sz="2000" dirty="0">
                <a:solidFill>
                  <a:srgbClr val="008000"/>
                </a:solidFill>
                <a:latin typeface="HGP明朝E"/>
                <a:ea typeface="HGP明朝E"/>
                <a:cs typeface="HGP明朝E"/>
              </a:endParaRPr>
            </a:p>
          </p:txBody>
        </p:sp>
        <p:sp>
          <p:nvSpPr>
            <p:cNvPr id="2" name="テキスト ボックス 1"/>
            <p:cNvSpPr txBox="1"/>
            <p:nvPr/>
          </p:nvSpPr>
          <p:spPr>
            <a:xfrm>
              <a:off x="2879615" y="5636300"/>
              <a:ext cx="44114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800" dirty="0" smtClean="0">
                  <a:solidFill>
                    <a:schemeClr val="bg1"/>
                  </a:solidFill>
                </a:rPr>
                <a:t>特</a:t>
              </a:r>
              <a:r>
                <a:rPr kumimoji="1" lang="en-US" altLang="ja-JP" sz="800" dirty="0" smtClean="0">
                  <a:solidFill>
                    <a:schemeClr val="bg1"/>
                  </a:solidFill>
                </a:rPr>
                <a:t> </a:t>
              </a:r>
              <a:r>
                <a:rPr kumimoji="1" lang="ja-JP" altLang="en-US" sz="800" dirty="0" smtClean="0">
                  <a:solidFill>
                    <a:schemeClr val="bg1"/>
                  </a:solidFill>
                </a:rPr>
                <a:t>典</a:t>
              </a:r>
              <a:endParaRPr kumimoji="1" lang="ja-JP" altLang="en-US" sz="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4" name="図形グループ 43"/>
          <p:cNvGrpSpPr/>
          <p:nvPr/>
        </p:nvGrpSpPr>
        <p:grpSpPr>
          <a:xfrm>
            <a:off x="2850182" y="6354989"/>
            <a:ext cx="488896" cy="670207"/>
            <a:chOff x="2850182" y="5636300"/>
            <a:chExt cx="488896" cy="670207"/>
          </a:xfrm>
        </p:grpSpPr>
        <p:sp>
          <p:nvSpPr>
            <p:cNvPr id="45" name="円/楕円 44"/>
            <p:cNvSpPr/>
            <p:nvPr/>
          </p:nvSpPr>
          <p:spPr>
            <a:xfrm>
              <a:off x="2850182" y="5817611"/>
              <a:ext cx="488896" cy="488896"/>
            </a:xfrm>
            <a:prstGeom prst="ellipse">
              <a:avLst/>
            </a:prstGeom>
            <a:solidFill>
              <a:srgbClr val="008000"/>
            </a:solidFill>
            <a:ln w="28575" cmpd="sng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kumimoji="1" lang="en-US" altLang="ja-JP" sz="2000" dirty="0" smtClean="0">
                  <a:solidFill>
                    <a:srgbClr val="FFFFFF"/>
                  </a:solidFill>
                  <a:latin typeface="HGP明朝E"/>
                  <a:ea typeface="HGP明朝E"/>
                  <a:cs typeface="HGP明朝E"/>
                </a:rPr>
                <a:t>2</a:t>
              </a:r>
              <a:endParaRPr kumimoji="1" lang="ja-JP" altLang="en-US" sz="2000" dirty="0">
                <a:solidFill>
                  <a:srgbClr val="FFFFFF"/>
                </a:solidFill>
                <a:latin typeface="HGP明朝E"/>
                <a:ea typeface="HGP明朝E"/>
                <a:cs typeface="HGP明朝E"/>
              </a:endParaRPr>
            </a:p>
          </p:txBody>
        </p:sp>
        <p:sp>
          <p:nvSpPr>
            <p:cNvPr id="46" name="テキスト ボックス 45"/>
            <p:cNvSpPr txBox="1"/>
            <p:nvPr/>
          </p:nvSpPr>
          <p:spPr>
            <a:xfrm>
              <a:off x="2879615" y="5636300"/>
              <a:ext cx="44114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800" dirty="0" smtClean="0">
                  <a:solidFill>
                    <a:schemeClr val="bg1"/>
                  </a:solidFill>
                </a:rPr>
                <a:t>特</a:t>
              </a:r>
              <a:r>
                <a:rPr kumimoji="1" lang="en-US" altLang="ja-JP" sz="800" dirty="0" smtClean="0">
                  <a:solidFill>
                    <a:schemeClr val="bg1"/>
                  </a:solidFill>
                </a:rPr>
                <a:t> </a:t>
              </a:r>
              <a:r>
                <a:rPr kumimoji="1" lang="ja-JP" altLang="en-US" sz="800" dirty="0" smtClean="0">
                  <a:solidFill>
                    <a:schemeClr val="bg1"/>
                  </a:solidFill>
                </a:rPr>
                <a:t>典</a:t>
              </a:r>
              <a:endParaRPr kumimoji="1" lang="ja-JP" altLang="en-US" sz="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7" name="図形グループ 46"/>
          <p:cNvGrpSpPr/>
          <p:nvPr/>
        </p:nvGrpSpPr>
        <p:grpSpPr>
          <a:xfrm>
            <a:off x="2850182" y="7073679"/>
            <a:ext cx="488896" cy="670207"/>
            <a:chOff x="2850182" y="5636300"/>
            <a:chExt cx="488896" cy="670207"/>
          </a:xfrm>
        </p:grpSpPr>
        <p:sp>
          <p:nvSpPr>
            <p:cNvPr id="48" name="円/楕円 47"/>
            <p:cNvSpPr/>
            <p:nvPr/>
          </p:nvSpPr>
          <p:spPr>
            <a:xfrm>
              <a:off x="2850182" y="5817611"/>
              <a:ext cx="488896" cy="48889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kumimoji="1" lang="en-US" altLang="ja-JP" sz="2000" dirty="0" smtClean="0">
                  <a:solidFill>
                    <a:srgbClr val="008000"/>
                  </a:solidFill>
                  <a:latin typeface="HGP明朝E"/>
                  <a:ea typeface="HGP明朝E"/>
                  <a:cs typeface="HGP明朝E"/>
                </a:rPr>
                <a:t>3</a:t>
              </a:r>
              <a:endParaRPr kumimoji="1" lang="ja-JP" altLang="en-US" sz="2000" dirty="0">
                <a:solidFill>
                  <a:srgbClr val="008000"/>
                </a:solidFill>
                <a:latin typeface="HGP明朝E"/>
                <a:ea typeface="HGP明朝E"/>
                <a:cs typeface="HGP明朝E"/>
              </a:endParaRPr>
            </a:p>
          </p:txBody>
        </p:sp>
        <p:sp>
          <p:nvSpPr>
            <p:cNvPr id="49" name="テキスト ボックス 48"/>
            <p:cNvSpPr txBox="1"/>
            <p:nvPr/>
          </p:nvSpPr>
          <p:spPr>
            <a:xfrm>
              <a:off x="2879615" y="5636300"/>
              <a:ext cx="44114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800" dirty="0" smtClean="0">
                  <a:solidFill>
                    <a:schemeClr val="bg1"/>
                  </a:solidFill>
                </a:rPr>
                <a:t>特</a:t>
              </a:r>
              <a:r>
                <a:rPr kumimoji="1" lang="en-US" altLang="ja-JP" sz="800" dirty="0" smtClean="0">
                  <a:solidFill>
                    <a:schemeClr val="bg1"/>
                  </a:solidFill>
                </a:rPr>
                <a:t> </a:t>
              </a:r>
              <a:r>
                <a:rPr kumimoji="1" lang="ja-JP" altLang="en-US" sz="800" dirty="0" smtClean="0">
                  <a:solidFill>
                    <a:schemeClr val="bg1"/>
                  </a:solidFill>
                </a:rPr>
                <a:t>典</a:t>
              </a:r>
              <a:endParaRPr kumimoji="1" lang="ja-JP" altLang="en-US" sz="8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792900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1_ガイド入りテンプレートサンプル20130531三木さん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エクスポ">
      <a:majorFont>
        <a:latin typeface="Calibri"/>
        <a:ea typeface=""/>
        <a:cs typeface=""/>
        <a:font script="Jpan" typeface="ＭＳ ゴシック"/>
        <a:font script="Hans" typeface="宋体"/>
        <a:font script="Hant" typeface="新細明體"/>
      </a:majorFont>
      <a:minorFont>
        <a:latin typeface="Calibri"/>
        <a:ea typeface=""/>
        <a:cs typeface=""/>
        <a:font script="Jpan" typeface="ＭＳ ゴシック"/>
        <a:font script="Hans" typeface="宋体"/>
        <a:font script="Hant" typeface="新細明體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>
            <a:lumMod val="60000"/>
            <a:lumOff val="40000"/>
          </a:schemeClr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5.potx" id="{3F8E5C06-014F-4A13-A3C7-E133BECAFD1E}" vid="{BD152B00-4CFD-4022-8208-530F7579D794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51</Template>
  <TotalTime>412</TotalTime>
  <Words>192</Words>
  <Application>Microsoft Macintosh PowerPoint</Application>
  <PresentationFormat>ユーザー設定</PresentationFormat>
  <Paragraphs>46</Paragraphs>
  <Slides>2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3" baseType="lpstr">
      <vt:lpstr>1_ガイド入りテンプレートサンプル20130531三木さん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赤星真人(d006033)</dc:creator>
  <cp:lastModifiedBy>Wellenetz 檀野</cp:lastModifiedBy>
  <cp:revision>58</cp:revision>
  <cp:lastPrinted>2017-03-15T11:33:00Z</cp:lastPrinted>
  <dcterms:created xsi:type="dcterms:W3CDTF">2013-08-07T01:16:52Z</dcterms:created>
  <dcterms:modified xsi:type="dcterms:W3CDTF">2017-03-17T06:44:02Z</dcterms:modified>
</cp:coreProperties>
</file>