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8794750" cy="12647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B6CF"/>
    <a:srgbClr val="D1D0DE"/>
    <a:srgbClr val="72C7CA"/>
    <a:srgbClr val="6B3C30"/>
    <a:srgbClr val="FFFFFF"/>
    <a:srgbClr val="614C3F"/>
    <a:srgbClr val="F9C897"/>
    <a:srgbClr val="640000"/>
    <a:srgbClr val="3E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テーマ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811058" cy="634577"/>
          </a:xfrm>
          <a:prstGeom prst="rect">
            <a:avLst/>
          </a:prstGeom>
        </p:spPr>
        <p:txBody>
          <a:bodyPr vert="horz" lIns="117231" tIns="58615" rIns="117231" bIns="58615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981659" y="0"/>
            <a:ext cx="3811058" cy="634577"/>
          </a:xfrm>
          <a:prstGeom prst="rect">
            <a:avLst/>
          </a:prstGeom>
        </p:spPr>
        <p:txBody>
          <a:bodyPr vert="horz" lIns="117231" tIns="58615" rIns="117231" bIns="58615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579563"/>
            <a:ext cx="3044825" cy="4270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7231" tIns="58615" rIns="117231" bIns="586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79476" y="6086664"/>
            <a:ext cx="7035800" cy="4979997"/>
          </a:xfrm>
          <a:prstGeom prst="rect">
            <a:avLst/>
          </a:prstGeom>
        </p:spPr>
        <p:txBody>
          <a:bodyPr vert="horz" lIns="117231" tIns="58615" rIns="117231" bIns="586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2013041"/>
            <a:ext cx="3811058" cy="634576"/>
          </a:xfrm>
          <a:prstGeom prst="rect">
            <a:avLst/>
          </a:prstGeom>
        </p:spPr>
        <p:txBody>
          <a:bodyPr vert="horz" lIns="117231" tIns="58615" rIns="117231" bIns="58615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981659" y="12013041"/>
            <a:ext cx="3811058" cy="634576"/>
          </a:xfrm>
          <a:prstGeom prst="rect">
            <a:avLst/>
          </a:prstGeom>
        </p:spPr>
        <p:txBody>
          <a:bodyPr vert="horz" lIns="117231" tIns="58615" rIns="117231" bIns="58615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54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レイヤー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701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レイヤー-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16" y="176214"/>
            <a:ext cx="6787593" cy="9526586"/>
          </a:xfrm>
          <a:prstGeom prst="rect">
            <a:avLst/>
          </a:prstGeom>
        </p:spPr>
      </p:pic>
      <p:sp>
        <p:nvSpPr>
          <p:cNvPr id="272" name="AutoShape 193"/>
          <p:cNvSpPr>
            <a:spLocks noChangeAspect="1" noChangeArrowheads="1" noTextEdit="1"/>
          </p:cNvSpPr>
          <p:nvPr/>
        </p:nvSpPr>
        <p:spPr bwMode="auto">
          <a:xfrm>
            <a:off x="4763" y="9454198"/>
            <a:ext cx="7775575" cy="1483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4" name="図形グループ 3"/>
          <p:cNvGrpSpPr/>
          <p:nvPr/>
        </p:nvGrpSpPr>
        <p:grpSpPr>
          <a:xfrm>
            <a:off x="4763" y="9449702"/>
            <a:ext cx="7770812" cy="1492669"/>
            <a:chOff x="4763" y="9449702"/>
            <a:chExt cx="7770812" cy="1492669"/>
          </a:xfrm>
        </p:grpSpPr>
        <p:sp>
          <p:nvSpPr>
            <p:cNvPr id="273" name="Rectangle 195"/>
            <p:cNvSpPr>
              <a:spLocks noChangeArrowheads="1"/>
            </p:cNvSpPr>
            <p:nvPr/>
          </p:nvSpPr>
          <p:spPr bwMode="auto">
            <a:xfrm>
              <a:off x="4763" y="9449702"/>
              <a:ext cx="2859088" cy="1492669"/>
            </a:xfrm>
            <a:prstGeom prst="rect">
              <a:avLst/>
            </a:prstGeom>
            <a:solidFill>
              <a:srgbClr val="FFF9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Rectangle 196"/>
            <p:cNvSpPr>
              <a:spLocks noChangeArrowheads="1"/>
            </p:cNvSpPr>
            <p:nvPr/>
          </p:nvSpPr>
          <p:spPr bwMode="auto">
            <a:xfrm>
              <a:off x="2810061" y="9449702"/>
              <a:ext cx="1228725" cy="1492669"/>
            </a:xfrm>
            <a:prstGeom prst="rect">
              <a:avLst/>
            </a:prstGeom>
            <a:solidFill>
              <a:srgbClr val="B8B6C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Rectangle 197"/>
            <p:cNvSpPr>
              <a:spLocks noChangeArrowheads="1"/>
            </p:cNvSpPr>
            <p:nvPr/>
          </p:nvSpPr>
          <p:spPr bwMode="auto">
            <a:xfrm>
              <a:off x="4038786" y="9449702"/>
              <a:ext cx="1227138" cy="1492669"/>
            </a:xfrm>
            <a:prstGeom prst="rect">
              <a:avLst/>
            </a:prstGeom>
            <a:solidFill>
              <a:srgbClr val="FFF9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Rectangle 198"/>
            <p:cNvSpPr>
              <a:spLocks noChangeArrowheads="1"/>
            </p:cNvSpPr>
            <p:nvPr/>
          </p:nvSpPr>
          <p:spPr bwMode="auto">
            <a:xfrm>
              <a:off x="5255165" y="9449702"/>
              <a:ext cx="1227138" cy="1492669"/>
            </a:xfrm>
            <a:prstGeom prst="rect">
              <a:avLst/>
            </a:prstGeom>
            <a:solidFill>
              <a:srgbClr val="B8B6C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Rectangle 199"/>
            <p:cNvSpPr>
              <a:spLocks noChangeArrowheads="1"/>
            </p:cNvSpPr>
            <p:nvPr/>
          </p:nvSpPr>
          <p:spPr bwMode="auto">
            <a:xfrm>
              <a:off x="6471545" y="9449702"/>
              <a:ext cx="1304030" cy="1492669"/>
            </a:xfrm>
            <a:prstGeom prst="rect">
              <a:avLst/>
            </a:prstGeom>
            <a:solidFill>
              <a:srgbClr val="FFF9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04567" y="1691765"/>
            <a:ext cx="3493188" cy="902332"/>
          </a:xfrm>
          <a:prstGeom prst="rect">
            <a:avLst/>
          </a:prstGeom>
        </p:spPr>
      </p:pic>
      <p:sp>
        <p:nvSpPr>
          <p:cNvPr id="1032" name="正方形/長方形 1031"/>
          <p:cNvSpPr/>
          <p:nvPr/>
        </p:nvSpPr>
        <p:spPr>
          <a:xfrm>
            <a:off x="1935421" y="2726859"/>
            <a:ext cx="3814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b="1" spc="300" dirty="0">
                <a:solidFill>
                  <a:srgbClr val="6B3C30"/>
                </a:solidFill>
                <a:latin typeface="+mn-ea"/>
                <a:cs typeface="Arial Unicode MS" panose="020B0604020202020204" pitchFamily="50" charset="-128"/>
              </a:rPr>
              <a:t>4</a:t>
            </a:r>
            <a:r>
              <a:rPr lang="ja-JP" altLang="en-US" sz="4000" b="1" spc="300" dirty="0">
                <a:solidFill>
                  <a:srgbClr val="6B3C30"/>
                </a:solidFill>
                <a:latin typeface="+mn-ea"/>
                <a:cs typeface="Arial Unicode MS" panose="020B0604020202020204" pitchFamily="50" charset="-128"/>
              </a:rPr>
              <a:t>/</a:t>
            </a:r>
            <a:r>
              <a:rPr lang="en-US" altLang="ja-JP" sz="4000" b="1" spc="300" dirty="0">
                <a:solidFill>
                  <a:srgbClr val="6B3C30"/>
                </a:solidFill>
                <a:latin typeface="+mn-ea"/>
                <a:cs typeface="Arial Unicode MS" panose="020B0604020202020204" pitchFamily="50" charset="-128"/>
              </a:rPr>
              <a:t>23</a:t>
            </a:r>
            <a:r>
              <a:rPr lang="ja-JP" altLang="en-US" sz="2400" b="1" spc="300" dirty="0">
                <a:solidFill>
                  <a:srgbClr val="6B3C30"/>
                </a:solidFill>
                <a:latin typeface="+mn-ea"/>
                <a:cs typeface="Arial Unicode MS" panose="020B0604020202020204" pitchFamily="50" charset="-128"/>
              </a:rPr>
              <a:t>(SUN)</a:t>
            </a:r>
          </a:p>
        </p:txBody>
      </p:sp>
      <p:sp>
        <p:nvSpPr>
          <p:cNvPr id="1033" name="正方形/長方形 1032"/>
          <p:cNvSpPr/>
          <p:nvPr/>
        </p:nvSpPr>
        <p:spPr>
          <a:xfrm>
            <a:off x="2162601" y="3312224"/>
            <a:ext cx="3443491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キレイを叶える美容室、Hair&amp;Make ASKULがアスクル駅から徒歩１０分にオープンいたします。高い技術を持ったスタッフによる丁寧なカウンセリングで、仕上がりイメージを共有しながらお客様のなりたいスタイルを実現いたします。</a:t>
            </a:r>
          </a:p>
        </p:txBody>
      </p:sp>
      <p:pic>
        <p:nvPicPr>
          <p:cNvPr id="1039" name="図 10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8354" y="8783311"/>
            <a:ext cx="319622" cy="235511"/>
          </a:xfrm>
          <a:prstGeom prst="rect">
            <a:avLst/>
          </a:prstGeom>
        </p:spPr>
      </p:pic>
      <p:sp>
        <p:nvSpPr>
          <p:cNvPr id="1040" name="正方形/長方形 1039"/>
          <p:cNvSpPr/>
          <p:nvPr/>
        </p:nvSpPr>
        <p:spPr>
          <a:xfrm>
            <a:off x="2050152" y="8713404"/>
            <a:ext cx="1723549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+mn-ea"/>
              </a:rPr>
              <a:t>03-1234-</a:t>
            </a:r>
            <a:r>
              <a:rPr lang="en-US" altLang="ja-JP" dirty="0">
                <a:solidFill>
                  <a:schemeClr val="bg1"/>
                </a:solidFill>
                <a:latin typeface="+mn-ea"/>
              </a:rPr>
              <a:t>1111</a:t>
            </a:r>
            <a:endParaRPr lang="ja-JP" alt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41" name="正方形/長方形 1040"/>
          <p:cNvSpPr/>
          <p:nvPr/>
        </p:nvSpPr>
        <p:spPr>
          <a:xfrm>
            <a:off x="1820457" y="8263381"/>
            <a:ext cx="2874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135-0061</a:t>
            </a:r>
            <a:r>
              <a:rPr lang="zh-TW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</a:p>
          <a:p>
            <a:r>
              <a:rPr lang="is-I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&lt;</a:t>
            </a:r>
            <a:r>
              <a:rPr lang="zh-TW" altLang="is-I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</a:t>
            </a:r>
            <a:r>
              <a:rPr lang="is-I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10:00-19:00&gt;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442" y="9654541"/>
            <a:ext cx="2264584" cy="250626"/>
          </a:xfrm>
          <a:prstGeom prst="rect">
            <a:avLst/>
          </a:prstGeom>
        </p:spPr>
      </p:pic>
      <p:grpSp>
        <p:nvGrpSpPr>
          <p:cNvPr id="8" name="図形グループ 7"/>
          <p:cNvGrpSpPr/>
          <p:nvPr/>
        </p:nvGrpSpPr>
        <p:grpSpPr>
          <a:xfrm>
            <a:off x="2808452" y="9477390"/>
            <a:ext cx="4924091" cy="1458265"/>
            <a:chOff x="2808452" y="9477390"/>
            <a:chExt cx="4924091" cy="1458265"/>
          </a:xfrm>
        </p:grpSpPr>
        <p:sp>
          <p:nvSpPr>
            <p:cNvPr id="1046" name="正方形/長方形 1045"/>
            <p:cNvSpPr/>
            <p:nvPr/>
          </p:nvSpPr>
          <p:spPr>
            <a:xfrm>
              <a:off x="2808452" y="9477390"/>
              <a:ext cx="4924091" cy="1430323"/>
            </a:xfrm>
            <a:prstGeom prst="rect">
              <a:avLst/>
            </a:prstGeom>
            <a:noFill/>
            <a:ln w="50800" cap="rnd">
              <a:solidFill>
                <a:schemeClr val="bg1"/>
              </a:soli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49" name="直線コネクタ 1048"/>
            <p:cNvCxnSpPr/>
            <p:nvPr/>
          </p:nvCxnSpPr>
          <p:spPr>
            <a:xfrm>
              <a:off x="4040313" y="9512259"/>
              <a:ext cx="0" cy="1423396"/>
            </a:xfrm>
            <a:prstGeom prst="line">
              <a:avLst/>
            </a:prstGeom>
            <a:ln w="53975" cap="rnd">
              <a:solidFill>
                <a:srgbClr val="FFFFFF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/>
            <p:cNvCxnSpPr/>
            <p:nvPr/>
          </p:nvCxnSpPr>
          <p:spPr>
            <a:xfrm>
              <a:off x="5248315" y="9512259"/>
              <a:ext cx="0" cy="1423396"/>
            </a:xfrm>
            <a:prstGeom prst="line">
              <a:avLst/>
            </a:prstGeom>
            <a:ln w="53975" cap="rnd">
              <a:solidFill>
                <a:srgbClr val="FFFFFF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/>
            <p:cNvCxnSpPr/>
            <p:nvPr/>
          </p:nvCxnSpPr>
          <p:spPr>
            <a:xfrm>
              <a:off x="6475660" y="9512259"/>
              <a:ext cx="0" cy="1423396"/>
            </a:xfrm>
            <a:prstGeom prst="line">
              <a:avLst/>
            </a:prstGeom>
            <a:ln w="53975" cap="rnd">
              <a:solidFill>
                <a:srgbClr val="FFFFFF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2" name="正方形/長方形 1051"/>
          <p:cNvSpPr/>
          <p:nvPr/>
        </p:nvSpPr>
        <p:spPr>
          <a:xfrm>
            <a:off x="361535" y="9600017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オープン記念クーポン</a:t>
            </a:r>
          </a:p>
        </p:txBody>
      </p:sp>
      <p:sp>
        <p:nvSpPr>
          <p:cNvPr id="1053" name="正方形/長方形 1052"/>
          <p:cNvSpPr/>
          <p:nvPr/>
        </p:nvSpPr>
        <p:spPr>
          <a:xfrm>
            <a:off x="368624" y="9895218"/>
            <a:ext cx="26501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ご予約の際に、クーポン利用とお伝えください。</a:t>
            </a:r>
          </a:p>
          <a:p>
            <a:pPr>
              <a:lnSpc>
                <a:spcPct val="150000"/>
              </a:lnSpc>
            </a:pPr>
            <a:r>
              <a:rPr lang="ja-JP" altLang="en-US" sz="8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ご来店の際にはクーポンをご持参ください。</a:t>
            </a:r>
          </a:p>
        </p:txBody>
      </p:sp>
      <p:sp>
        <p:nvSpPr>
          <p:cNvPr id="1054" name="正方形/長方形 1053"/>
          <p:cNvSpPr/>
          <p:nvPr/>
        </p:nvSpPr>
        <p:spPr>
          <a:xfrm>
            <a:off x="252282" y="10351057"/>
            <a:ext cx="1513338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00" dirty="0"/>
              <a:t>有効期限 2013年10月20日〜11月20日</a:t>
            </a:r>
          </a:p>
        </p:txBody>
      </p:sp>
      <p:sp>
        <p:nvSpPr>
          <p:cNvPr id="1055" name="正方形/長方形 1054"/>
          <p:cNvSpPr/>
          <p:nvPr/>
        </p:nvSpPr>
        <p:spPr>
          <a:xfrm>
            <a:off x="1516196" y="10351057"/>
            <a:ext cx="1346844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/>
              <a:t>シャンプー・ブロー込みの料金です。</a:t>
            </a:r>
          </a:p>
        </p:txBody>
      </p:sp>
      <p:sp>
        <p:nvSpPr>
          <p:cNvPr id="257" name="正方形/長方形 256"/>
          <p:cNvSpPr/>
          <p:nvPr/>
        </p:nvSpPr>
        <p:spPr>
          <a:xfrm>
            <a:off x="3117405" y="9619829"/>
            <a:ext cx="58862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カット</a:t>
            </a:r>
          </a:p>
        </p:txBody>
      </p:sp>
      <p:sp>
        <p:nvSpPr>
          <p:cNvPr id="258" name="正方形/長方形 257"/>
          <p:cNvSpPr/>
          <p:nvPr/>
        </p:nvSpPr>
        <p:spPr>
          <a:xfrm>
            <a:off x="2981951" y="9834401"/>
            <a:ext cx="8595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通常6,300円</a:t>
            </a:r>
          </a:p>
        </p:txBody>
      </p:sp>
      <p:pic>
        <p:nvPicPr>
          <p:cNvPr id="259" name="図 2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0466" y="10075858"/>
            <a:ext cx="202500" cy="146250"/>
          </a:xfrm>
          <a:prstGeom prst="rect">
            <a:avLst/>
          </a:prstGeom>
        </p:spPr>
      </p:pic>
      <p:pic>
        <p:nvPicPr>
          <p:cNvPr id="298" name="図 29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9779" y="10075858"/>
            <a:ext cx="202500" cy="146250"/>
          </a:xfrm>
          <a:prstGeom prst="rect">
            <a:avLst/>
          </a:prstGeom>
        </p:spPr>
      </p:pic>
      <p:pic>
        <p:nvPicPr>
          <p:cNvPr id="299" name="図 29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4422" y="10075858"/>
            <a:ext cx="202500" cy="146250"/>
          </a:xfrm>
          <a:prstGeom prst="rect">
            <a:avLst/>
          </a:prstGeom>
        </p:spPr>
      </p:pic>
      <p:pic>
        <p:nvPicPr>
          <p:cNvPr id="300" name="図 29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5339" y="10075858"/>
            <a:ext cx="202500" cy="146250"/>
          </a:xfrm>
          <a:prstGeom prst="rect">
            <a:avLst/>
          </a:prstGeom>
        </p:spPr>
      </p:pic>
      <p:sp>
        <p:nvSpPr>
          <p:cNvPr id="260" name="正方形/長方形 259"/>
          <p:cNvSpPr/>
          <p:nvPr/>
        </p:nvSpPr>
        <p:spPr>
          <a:xfrm>
            <a:off x="3007599" y="10239281"/>
            <a:ext cx="8082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5,500円</a:t>
            </a:r>
          </a:p>
        </p:txBody>
      </p:sp>
      <p:sp>
        <p:nvSpPr>
          <p:cNvPr id="261" name="正方形/長方形 260"/>
          <p:cNvSpPr/>
          <p:nvPr/>
        </p:nvSpPr>
        <p:spPr>
          <a:xfrm>
            <a:off x="4184815" y="10239281"/>
            <a:ext cx="912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12,800円</a:t>
            </a:r>
          </a:p>
        </p:txBody>
      </p:sp>
      <p:sp>
        <p:nvSpPr>
          <p:cNvPr id="262" name="正方形/長方形 261"/>
          <p:cNvSpPr/>
          <p:nvPr/>
        </p:nvSpPr>
        <p:spPr>
          <a:xfrm>
            <a:off x="6592472" y="10239281"/>
            <a:ext cx="8082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9,000円</a:t>
            </a:r>
          </a:p>
        </p:txBody>
      </p:sp>
      <p:sp>
        <p:nvSpPr>
          <p:cNvPr id="304" name="正方形/長方形 303"/>
          <p:cNvSpPr/>
          <p:nvPr/>
        </p:nvSpPr>
        <p:spPr>
          <a:xfrm>
            <a:off x="5429458" y="10239281"/>
            <a:ext cx="912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12,800円</a:t>
            </a:r>
          </a:p>
        </p:txBody>
      </p:sp>
      <p:sp>
        <p:nvSpPr>
          <p:cNvPr id="263" name="正方形/長方形 262"/>
          <p:cNvSpPr/>
          <p:nvPr/>
        </p:nvSpPr>
        <p:spPr>
          <a:xfrm>
            <a:off x="4077413" y="9619829"/>
            <a:ext cx="11272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カット＋パーマ</a:t>
            </a:r>
          </a:p>
        </p:txBody>
      </p:sp>
      <p:sp>
        <p:nvSpPr>
          <p:cNvPr id="267" name="正方形/長方形 266"/>
          <p:cNvSpPr/>
          <p:nvPr/>
        </p:nvSpPr>
        <p:spPr>
          <a:xfrm>
            <a:off x="4175197" y="9834401"/>
            <a:ext cx="9316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通常15,000円</a:t>
            </a:r>
          </a:p>
        </p:txBody>
      </p:sp>
      <p:sp>
        <p:nvSpPr>
          <p:cNvPr id="268" name="正方形/長方形 267"/>
          <p:cNvSpPr/>
          <p:nvPr/>
        </p:nvSpPr>
        <p:spPr>
          <a:xfrm>
            <a:off x="5322056" y="9619829"/>
            <a:ext cx="11272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カット＋カラー</a:t>
            </a:r>
          </a:p>
        </p:txBody>
      </p:sp>
      <p:sp>
        <p:nvSpPr>
          <p:cNvPr id="308" name="正方形/長方形 307"/>
          <p:cNvSpPr/>
          <p:nvPr/>
        </p:nvSpPr>
        <p:spPr>
          <a:xfrm>
            <a:off x="5419840" y="9834401"/>
            <a:ext cx="9316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通常15,000円</a:t>
            </a:r>
          </a:p>
        </p:txBody>
      </p:sp>
      <p:sp>
        <p:nvSpPr>
          <p:cNvPr id="269" name="正方形/長方形 268"/>
          <p:cNvSpPr/>
          <p:nvPr/>
        </p:nvSpPr>
        <p:spPr>
          <a:xfrm>
            <a:off x="6390167" y="9465940"/>
            <a:ext cx="121284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カット＋</a:t>
            </a:r>
          </a:p>
          <a:p>
            <a:pPr algn="ctr"/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トリートメント</a:t>
            </a:r>
          </a:p>
        </p:txBody>
      </p:sp>
      <p:sp>
        <p:nvSpPr>
          <p:cNvPr id="270" name="正方形/長方形 269"/>
          <p:cNvSpPr/>
          <p:nvPr/>
        </p:nvSpPr>
        <p:spPr>
          <a:xfrm>
            <a:off x="6530757" y="9834401"/>
            <a:ext cx="9316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通常10,000円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630287" y="7508389"/>
            <a:ext cx="1203875" cy="1091161"/>
          </a:xfrm>
          <a:prstGeom prst="rect">
            <a:avLst/>
          </a:prstGeom>
          <a:solidFill>
            <a:srgbClr val="B8B6CF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rgbClr val="660066"/>
                </a:solidFill>
              </a:rPr>
              <a:t>地図を入れてください</a:t>
            </a:r>
          </a:p>
        </p:txBody>
      </p:sp>
      <p:sp>
        <p:nvSpPr>
          <p:cNvPr id="1038" name="正方形/長方形 1037"/>
          <p:cNvSpPr/>
          <p:nvPr/>
        </p:nvSpPr>
        <p:spPr>
          <a:xfrm>
            <a:off x="1820457" y="7430128"/>
            <a:ext cx="280251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Hair&amp;Make</a:t>
            </a:r>
          </a:p>
          <a:p>
            <a:r>
              <a:rPr lang="ja-JP" altLang="en-US" sz="2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3983651" y="8787027"/>
            <a:ext cx="17119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200" dirty="0">
                <a:solidFill>
                  <a:srgbClr val="F9F4EB"/>
                </a:solidFill>
                <a:ea typeface="ＭＳ ゴシック"/>
              </a:rPr>
              <a:t>http://</a:t>
            </a:r>
            <a:r>
              <a:rPr lang="en-US" altLang="ja-JP" sz="1200" dirty="0" err="1">
                <a:solidFill>
                  <a:srgbClr val="F9F4EB"/>
                </a:solidFill>
                <a:ea typeface="ＭＳ ゴシック"/>
              </a:rPr>
              <a:t>www.askult.com</a:t>
            </a:r>
            <a:r>
              <a:rPr lang="en-US" altLang="ja-JP" sz="1200" dirty="0">
                <a:solidFill>
                  <a:srgbClr val="F9F4EB"/>
                </a:solidFill>
                <a:ea typeface="ＭＳ ゴシック"/>
              </a:rPr>
              <a:t>/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815249"/>
              </p:ext>
            </p:extLst>
          </p:nvPr>
        </p:nvGraphicFramePr>
        <p:xfrm>
          <a:off x="2240935" y="5144902"/>
          <a:ext cx="3219010" cy="1591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66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08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1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832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◆</a:t>
                      </a:r>
                      <a:r>
                        <a:rPr kumimoji="1" lang="ja-JP" altLang="en-US" sz="1200" dirty="0"/>
                        <a:t>カット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1000" dirty="0"/>
                        <a:t>・・・・・・・・・・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¥6,000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32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660066"/>
                          </a:solidFill>
                        </a:rPr>
                        <a:t>◇</a:t>
                      </a:r>
                      <a:r>
                        <a:rPr kumimoji="1" lang="ja-JP" altLang="en-US" sz="1200" dirty="0">
                          <a:solidFill>
                            <a:srgbClr val="660066"/>
                          </a:solidFill>
                        </a:rPr>
                        <a:t>パーマ＋カット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rgbClr val="660066"/>
                          </a:solidFill>
                        </a:rPr>
                        <a:t>・・・・・・・・・・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660066"/>
                          </a:solidFill>
                        </a:rPr>
                        <a:t>¥15,000</a:t>
                      </a:r>
                      <a:endParaRPr kumimoji="1" lang="ja-JP" altLang="en-US" sz="12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32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◆</a:t>
                      </a:r>
                      <a:r>
                        <a:rPr kumimoji="1" lang="ja-JP" altLang="en-US" sz="1200" dirty="0"/>
                        <a:t>カラー＋カット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/>
                        <a:t>・・・・・・・・・・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¥15,000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32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660066"/>
                          </a:solidFill>
                        </a:rPr>
                        <a:t>◇</a:t>
                      </a:r>
                      <a:r>
                        <a:rPr kumimoji="1" lang="ja-JP" altLang="en-US" sz="1200" dirty="0">
                          <a:solidFill>
                            <a:srgbClr val="660066"/>
                          </a:solidFill>
                        </a:rPr>
                        <a:t>トリートメント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rgbClr val="660066"/>
                          </a:solidFill>
                        </a:rPr>
                        <a:t>・・・・・・・・・・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>
                          <a:solidFill>
                            <a:srgbClr val="660066"/>
                          </a:solidFill>
                        </a:rPr>
                        <a:t>¥3,800</a:t>
                      </a:r>
                      <a:endParaRPr kumimoji="1" lang="ja-JP" altLang="en-US" sz="12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32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◆</a:t>
                      </a:r>
                      <a:r>
                        <a:rPr kumimoji="1" lang="ja-JP" altLang="en-US" sz="1200" dirty="0"/>
                        <a:t>前髪カット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/>
                        <a:t>・・・・・・・・・・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¥1,000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7918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AB7A6B0E-B62C-44B1-B7AA-7961AEC1B827}" vid="{5DCA117D-F821-45BF-8444-B167AD92E3EF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323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Arial Unicode MS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2015-06-02T11:03:40Z</dcterms:created>
  <dcterms:modified xsi:type="dcterms:W3CDTF">2018-02-27T12:10:47Z</dcterms:modified>
</cp:coreProperties>
</file>