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A80"/>
    <a:srgbClr val="A0D4DB"/>
    <a:srgbClr val="9AD1CB"/>
    <a:srgbClr val="A2FFE9"/>
    <a:srgbClr val="00FFD0"/>
    <a:srgbClr val="645226"/>
    <a:srgbClr val="00A2DF"/>
    <a:srgbClr val="FFF000"/>
    <a:srgbClr val="906E30"/>
    <a:srgbClr val="A47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9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496" y="-9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-1878" y="-90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826" cy="522288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5" y="0"/>
            <a:ext cx="3171826" cy="522288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r">
              <a:defRPr sz="1200"/>
            </a:lvl1pPr>
          </a:lstStyle>
          <a:p>
            <a:fld id="{D4D27FD6-5466-4DF0-8A06-A12F3C0A1B10}" type="datetimeFigureOut">
              <a:rPr kumimoji="1" lang="ja-JP" altLang="en-US" smtClean="0"/>
              <a:t>17/04/05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926639"/>
            <a:ext cx="3171826" cy="522287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5" y="9926639"/>
            <a:ext cx="3171826" cy="522287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r">
              <a:defRPr sz="1200"/>
            </a:lvl1pPr>
          </a:lstStyle>
          <a:p>
            <a:fld id="{9336B76D-20FA-4798-974D-3991ABA2E0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8765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171295" cy="524340"/>
          </a:xfrm>
          <a:prstGeom prst="rect">
            <a:avLst/>
          </a:prstGeom>
        </p:spPr>
        <p:txBody>
          <a:bodyPr vert="horz" lIns="97148" tIns="48574" rIns="97148" bIns="4857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9" y="0"/>
            <a:ext cx="3171295" cy="524340"/>
          </a:xfrm>
          <a:prstGeom prst="rect">
            <a:avLst/>
          </a:prstGeom>
        </p:spPr>
        <p:txBody>
          <a:bodyPr vert="horz" lIns="97148" tIns="48574" rIns="97148" bIns="48574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17/04/05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48" tIns="48574" rIns="97148" bIns="4857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48" tIns="48574" rIns="97148" bIns="48574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926177"/>
            <a:ext cx="3171295" cy="524339"/>
          </a:xfrm>
          <a:prstGeom prst="rect">
            <a:avLst/>
          </a:prstGeom>
        </p:spPr>
        <p:txBody>
          <a:bodyPr vert="horz" lIns="97148" tIns="48574" rIns="97148" bIns="4857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9" y="9926177"/>
            <a:ext cx="3171295" cy="524339"/>
          </a:xfrm>
          <a:prstGeom prst="rect">
            <a:avLst/>
          </a:prstGeom>
        </p:spPr>
        <p:txBody>
          <a:bodyPr vert="horz" lIns="97148" tIns="48574" rIns="97148" bIns="48574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ale-3-02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575" cy="10904696"/>
          </a:xfrm>
          <a:prstGeom prst="rect">
            <a:avLst/>
          </a:prstGeom>
        </p:spPr>
      </p:pic>
      <p:pic>
        <p:nvPicPr>
          <p:cNvPr id="13" name="図 12" descr="レイヤー-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9" t="63816" r="52989" b="26432"/>
          <a:stretch/>
        </p:blipFill>
        <p:spPr>
          <a:xfrm>
            <a:off x="815386" y="6840597"/>
            <a:ext cx="2853855" cy="1063759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1073345" y="7344489"/>
            <a:ext cx="1679591" cy="1862048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11500" b="1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620911" y="7643331"/>
            <a:ext cx="757113" cy="1446550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ja-JP" sz="6000" b="1" dirty="0">
                <a:solidFill>
                  <a:schemeClr val="bg1"/>
                </a:solidFill>
              </a:rPr>
              <a:t>%</a:t>
            </a:r>
          </a:p>
          <a:p>
            <a:pPr algn="ctr"/>
            <a:r>
              <a:rPr lang="en-US" altLang="ja-JP" sz="2800" b="1" dirty="0" smtClean="0">
                <a:solidFill>
                  <a:schemeClr val="bg1"/>
                </a:solidFill>
              </a:rPr>
              <a:t>OFF</a:t>
            </a:r>
            <a:endParaRPr kumimoji="1" lang="en-US" altLang="ja-JP" sz="3200" b="1" dirty="0" smtClean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534663" y="8435260"/>
            <a:ext cx="2038313" cy="1415772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お得な</a:t>
            </a:r>
            <a:endParaRPr kumimoji="1" lang="en-US" altLang="ja-JP" sz="32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en-US" altLang="ja-JP" sz="5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5</a:t>
            </a:r>
            <a:r>
              <a:rPr lang="ja-JP" altLang="en-US" sz="5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日間</a:t>
            </a:r>
            <a:endParaRPr kumimoji="1" lang="en-US" altLang="ja-JP" sz="54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856523" y="1233183"/>
            <a:ext cx="308657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chemeClr val="bg1"/>
                </a:solidFill>
              </a:rPr>
              <a:t>7.6 </a:t>
            </a:r>
            <a:r>
              <a:rPr lang="en-US" altLang="ja-JP" sz="2000" b="1" dirty="0" smtClean="0">
                <a:solidFill>
                  <a:schemeClr val="bg1"/>
                </a:solidFill>
              </a:rPr>
              <a:t>THU</a:t>
            </a:r>
            <a:r>
              <a:rPr lang="en-US" altLang="ja-JP" sz="4800" b="1" dirty="0" smtClean="0">
                <a:solidFill>
                  <a:schemeClr val="bg1"/>
                </a:solidFill>
              </a:rPr>
              <a:t>-10 </a:t>
            </a:r>
            <a:r>
              <a:rPr lang="en-US" altLang="ja-JP" sz="2000" b="1" dirty="0" smtClean="0">
                <a:solidFill>
                  <a:schemeClr val="bg1"/>
                </a:solidFill>
              </a:rPr>
              <a:t>MON</a:t>
            </a:r>
            <a:endParaRPr kumimoji="1" lang="en-US" altLang="ja-JP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180</TotalTime>
  <Words>120</Words>
  <Application>Microsoft Macintosh PowerPoint</Application>
  <PresentationFormat>ユーザー設定</PresentationFormat>
  <Paragraphs>23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Wellenetz 檀野</cp:lastModifiedBy>
  <cp:revision>23</cp:revision>
  <cp:lastPrinted>2014-02-27T05:54:57Z</cp:lastPrinted>
  <dcterms:created xsi:type="dcterms:W3CDTF">2013-08-07T01:16:52Z</dcterms:created>
  <dcterms:modified xsi:type="dcterms:W3CDTF">2017-04-05T05:32:39Z</dcterms:modified>
</cp:coreProperties>
</file>