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4791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-1512" y="-10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676226" cy="619363"/>
          </a:xfrm>
          <a:prstGeom prst="rect">
            <a:avLst/>
          </a:prstGeom>
        </p:spPr>
        <p:txBody>
          <a:bodyPr vert="horz" lIns="113888" tIns="56944" rIns="113888" bIns="56944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3" y="0"/>
            <a:ext cx="3676226" cy="619363"/>
          </a:xfrm>
          <a:prstGeom prst="rect">
            <a:avLst/>
          </a:prstGeom>
        </p:spPr>
        <p:txBody>
          <a:bodyPr vert="horz" lIns="113888" tIns="56944" rIns="113888" bIns="56944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t>17/04/04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7488" y="1541463"/>
            <a:ext cx="2968625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88" tIns="56944" rIns="113888" bIns="5694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1" y="5940744"/>
            <a:ext cx="6786880" cy="4860607"/>
          </a:xfrm>
          <a:prstGeom prst="rect">
            <a:avLst/>
          </a:prstGeom>
        </p:spPr>
        <p:txBody>
          <a:bodyPr vert="horz" lIns="113888" tIns="56944" rIns="113888" bIns="5694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1725041"/>
            <a:ext cx="3676226" cy="619362"/>
          </a:xfrm>
          <a:prstGeom prst="rect">
            <a:avLst/>
          </a:prstGeom>
        </p:spPr>
        <p:txBody>
          <a:bodyPr vert="horz" lIns="113888" tIns="56944" rIns="113888" bIns="56944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3" y="11725041"/>
            <a:ext cx="3676226" cy="619362"/>
          </a:xfrm>
          <a:prstGeom prst="rect">
            <a:avLst/>
          </a:prstGeom>
        </p:spPr>
        <p:txBody>
          <a:bodyPr vert="horz" lIns="113888" tIns="56944" rIns="113888" bIns="56944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レイヤー-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1631" cy="10907713"/>
          </a:xfrm>
          <a:prstGeom prst="rect">
            <a:avLst/>
          </a:prstGeom>
        </p:spPr>
      </p:pic>
      <p:pic>
        <p:nvPicPr>
          <p:cNvPr id="11" name="図 10" descr="レイヤー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78" y="0"/>
            <a:ext cx="7192276" cy="10094572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987978" y="9470545"/>
            <a:ext cx="30059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2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アスクルパソコン教室</a:t>
            </a:r>
            <a:endParaRPr lang="ja-JP" altLang="en-US" sz="22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71924" y="8742695"/>
            <a:ext cx="26261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000" b="1" dirty="0" smtClean="0">
                <a:ea typeface="HGS創英角ｺﾞｼｯｸUB" panose="020B0900000000000000" pitchFamily="50" charset="-128"/>
              </a:rPr>
              <a:t>MAIL.</a:t>
            </a:r>
            <a:r>
              <a:rPr lang="en-US" altLang="ja-JP" sz="2000" b="1" dirty="0" smtClean="0">
                <a:ea typeface="HGS創英角ｺﾞｼｯｸUB" panose="020B0900000000000000" pitchFamily="50" charset="-128"/>
              </a:rPr>
              <a:t> </a:t>
            </a:r>
            <a:r>
              <a:rPr lang="en-US" altLang="ja-JP" sz="2000" b="1" dirty="0" err="1" smtClean="0">
                <a:ea typeface="HGS創英角ｺﾞｼｯｸUB" panose="020B0900000000000000" pitchFamily="50" charset="-128"/>
              </a:rPr>
              <a:t>xxxxxx@</a:t>
            </a:r>
            <a:r>
              <a:rPr lang="en-US" altLang="ja-JP" sz="2000" b="1" dirty="0" err="1" smtClean="0">
                <a:ea typeface="HGS創英角ｺﾞｼｯｸUB" panose="020B0900000000000000" pitchFamily="50" charset="-128"/>
              </a:rPr>
              <a:t>xx</a:t>
            </a:r>
            <a:r>
              <a:rPr lang="en-US" altLang="ja-JP" sz="2000" b="1" dirty="0" err="1" smtClean="0">
                <a:ea typeface="HGS創英角ｺﾞｼｯｸUB" panose="020B0900000000000000" pitchFamily="50" charset="-128"/>
              </a:rPr>
              <a:t>.co.jp</a:t>
            </a:r>
            <a:endParaRPr lang="ja-JP" altLang="en-US" sz="2000" b="1" dirty="0">
              <a:ea typeface="HGS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599826" y="9113733"/>
            <a:ext cx="2570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800" b="1" dirty="0">
                <a:ea typeface="HGS創英角ｺﾞｼｯｸUB" panose="020B0900000000000000" pitchFamily="50" charset="-128"/>
              </a:rPr>
              <a:t>http://www.askult.com/</a:t>
            </a:r>
            <a:endParaRPr lang="ja-JP" altLang="en-US" sz="1800" b="1" dirty="0">
              <a:ea typeface="HGS創英角ｺﾞｼｯｸUB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166591" y="9566679"/>
            <a:ext cx="30668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〒</a:t>
            </a:r>
            <a:r>
              <a:rPr lang="en-US" altLang="zh-TW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135-0061 </a:t>
            </a:r>
            <a:r>
              <a:rPr lang="zh-TW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東京都江東区豊洲</a:t>
            </a:r>
            <a:r>
              <a:rPr lang="en-US" altLang="zh-TW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3-2-3</a:t>
            </a:r>
            <a:endParaRPr lang="ja-JP" altLang="en-US" sz="12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157585" y="6059649"/>
            <a:ext cx="3454792" cy="1690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50000"/>
              </a:lnSpc>
              <a:buFont typeface="Wingdings" charset="2"/>
              <a:buChar char=""/>
            </a:pPr>
            <a:r>
              <a:rPr lang="ja-JP" altLang="en-US" sz="1400" b="1" dirty="0" smtClean="0">
                <a:latin typeface="メイリオ"/>
                <a:ea typeface="メイリオ"/>
                <a:cs typeface="メイリオ"/>
              </a:rPr>
              <a:t>日程</a:t>
            </a:r>
            <a:r>
              <a:rPr lang="en-US" altLang="ja-JP" sz="1400" b="1" dirty="0" smtClean="0">
                <a:latin typeface="メイリオ"/>
                <a:ea typeface="メイリオ"/>
                <a:cs typeface="メイリオ"/>
              </a:rPr>
              <a:t>→7</a:t>
            </a:r>
            <a:r>
              <a:rPr lang="ja-JP" altLang="en-US" sz="1400" b="1" dirty="0" smtClean="0">
                <a:latin typeface="メイリオ"/>
                <a:ea typeface="メイリオ"/>
                <a:cs typeface="メイリオ"/>
              </a:rPr>
              <a:t>月</a:t>
            </a:r>
            <a:r>
              <a:rPr lang="en-US" altLang="ja-JP" sz="1400" b="1" dirty="0" smtClean="0">
                <a:latin typeface="メイリオ"/>
                <a:ea typeface="メイリオ"/>
                <a:cs typeface="メイリオ"/>
              </a:rPr>
              <a:t>28</a:t>
            </a:r>
            <a:r>
              <a:rPr lang="ja-JP" altLang="en-US" sz="1400" b="1" dirty="0" smtClean="0">
                <a:latin typeface="メイリオ"/>
                <a:ea typeface="メイリオ"/>
                <a:cs typeface="メイリオ"/>
              </a:rPr>
              <a:t>日</a:t>
            </a:r>
            <a:r>
              <a:rPr lang="en-US" altLang="ja-JP" sz="1400" b="1" dirty="0" smtClean="0">
                <a:latin typeface="メイリオ"/>
                <a:ea typeface="メイリオ"/>
                <a:cs typeface="メイリオ"/>
              </a:rPr>
              <a:t>(</a:t>
            </a:r>
            <a:r>
              <a:rPr lang="ja-JP" altLang="en-US" sz="1400" b="1" dirty="0" smtClean="0">
                <a:latin typeface="メイリオ"/>
                <a:ea typeface="メイリオ"/>
                <a:cs typeface="メイリオ"/>
              </a:rPr>
              <a:t>金</a:t>
            </a:r>
            <a:r>
              <a:rPr lang="en-US" altLang="ja-JP" sz="1400" b="1" dirty="0" smtClean="0">
                <a:latin typeface="メイリオ"/>
                <a:ea typeface="メイリオ"/>
                <a:cs typeface="メイリオ"/>
              </a:rPr>
              <a:t>) 13:00~15:00</a:t>
            </a:r>
          </a:p>
          <a:p>
            <a:pPr marL="342900" indent="-342900" algn="ctr">
              <a:lnSpc>
                <a:spcPct val="150000"/>
              </a:lnSpc>
              <a:buFont typeface="Wingdings" charset="2"/>
              <a:buChar char=""/>
            </a:pPr>
            <a:r>
              <a:rPr lang="ja-JP" altLang="en-US" sz="1400" b="1" dirty="0" smtClean="0">
                <a:latin typeface="メイリオ"/>
                <a:ea typeface="メイリオ"/>
                <a:cs typeface="メイリオ"/>
              </a:rPr>
              <a:t>参加</a:t>
            </a:r>
            <a:r>
              <a:rPr lang="ja-JP" altLang="en-US" sz="1400" b="1" dirty="0" smtClean="0">
                <a:latin typeface="メイリオ"/>
                <a:ea typeface="メイリオ"/>
                <a:cs typeface="メイリオ"/>
              </a:rPr>
              <a:t>費用</a:t>
            </a:r>
            <a:r>
              <a:rPr lang="en-US" altLang="ja-JP" sz="1400" b="1" dirty="0" smtClean="0">
                <a:latin typeface="メイリオ"/>
                <a:ea typeface="メイリオ"/>
                <a:cs typeface="メイリオ"/>
              </a:rPr>
              <a:t>→5,000</a:t>
            </a:r>
            <a:r>
              <a:rPr lang="ja-JP" altLang="en-US" sz="1400" b="1" dirty="0" smtClean="0">
                <a:latin typeface="メイリオ"/>
                <a:ea typeface="メイリオ"/>
                <a:cs typeface="メイリオ"/>
              </a:rPr>
              <a:t>円</a:t>
            </a:r>
            <a:endParaRPr lang="en-US" altLang="ja-JP" sz="1400" b="1" dirty="0" smtClean="0">
              <a:latin typeface="メイリオ"/>
              <a:ea typeface="メイリオ"/>
              <a:cs typeface="メイリオ"/>
            </a:endParaRPr>
          </a:p>
          <a:p>
            <a:pPr marL="342900" indent="-342900" algn="ctr">
              <a:lnSpc>
                <a:spcPct val="150000"/>
              </a:lnSpc>
              <a:buFont typeface="Wingdings" charset="2"/>
              <a:buChar char=""/>
            </a:pPr>
            <a:r>
              <a:rPr lang="ja-JP" altLang="en-US" sz="1400" b="1" dirty="0">
                <a:latin typeface="メイリオ"/>
                <a:ea typeface="メイリオ"/>
                <a:cs typeface="メイリオ"/>
              </a:rPr>
              <a:t>参加年齢</a:t>
            </a:r>
            <a:r>
              <a:rPr lang="en-US" altLang="ja-JP" sz="1400" b="1" dirty="0">
                <a:latin typeface="メイリオ"/>
                <a:ea typeface="メイリオ"/>
                <a:cs typeface="メイリオ"/>
              </a:rPr>
              <a:t>→</a:t>
            </a:r>
            <a:r>
              <a:rPr lang="ja-JP" altLang="en-US" sz="1400" b="1" dirty="0">
                <a:latin typeface="メイリオ"/>
                <a:ea typeface="メイリオ"/>
                <a:cs typeface="メイリオ"/>
              </a:rPr>
              <a:t>小学</a:t>
            </a:r>
            <a:r>
              <a:rPr lang="en-US" altLang="ja-JP" sz="1400" b="1" dirty="0">
                <a:latin typeface="メイリオ"/>
                <a:ea typeface="メイリオ"/>
                <a:cs typeface="メイリオ"/>
              </a:rPr>
              <a:t>3〜6</a:t>
            </a:r>
            <a:r>
              <a:rPr lang="ja-JP" altLang="en-US" sz="1400" b="1" dirty="0">
                <a:latin typeface="メイリオ"/>
                <a:ea typeface="メイリオ"/>
                <a:cs typeface="メイリオ"/>
              </a:rPr>
              <a:t>年生</a:t>
            </a:r>
            <a:endParaRPr lang="en-US" altLang="ja-JP" sz="1400" b="1" dirty="0">
              <a:latin typeface="メイリオ"/>
              <a:ea typeface="メイリオ"/>
              <a:cs typeface="メイリオ"/>
            </a:endParaRPr>
          </a:p>
          <a:p>
            <a:pPr marL="342900" indent="-342900" algn="ctr">
              <a:lnSpc>
                <a:spcPct val="150000"/>
              </a:lnSpc>
              <a:buFont typeface="Wingdings" charset="2"/>
              <a:buChar char=""/>
            </a:pPr>
            <a:r>
              <a:rPr lang="ja-JP" altLang="en-US" sz="1400" b="1" dirty="0" smtClean="0">
                <a:latin typeface="メイリオ"/>
                <a:ea typeface="メイリオ"/>
                <a:cs typeface="メイリオ"/>
              </a:rPr>
              <a:t>持ちもの</a:t>
            </a:r>
            <a:r>
              <a:rPr lang="en-US" altLang="ja-JP" sz="1400" b="1" dirty="0" smtClean="0">
                <a:latin typeface="メイリオ"/>
                <a:ea typeface="メイリオ"/>
                <a:cs typeface="メイリオ"/>
              </a:rPr>
              <a:t>→</a:t>
            </a:r>
            <a:r>
              <a:rPr lang="ja-JP" altLang="en-US" sz="1400" b="1" dirty="0" smtClean="0">
                <a:latin typeface="メイリオ"/>
                <a:ea typeface="メイリオ"/>
                <a:cs typeface="メイリオ"/>
              </a:rPr>
              <a:t>筆記用具、ノート</a:t>
            </a:r>
            <a:endParaRPr lang="en-US" altLang="ja-JP" sz="1400" b="1" dirty="0" smtClean="0">
              <a:latin typeface="メイリオ"/>
              <a:ea typeface="メイリオ"/>
              <a:cs typeface="メイリオ"/>
            </a:endParaRPr>
          </a:p>
          <a:p>
            <a:pPr marL="342900" indent="-342900" algn="ctr">
              <a:lnSpc>
                <a:spcPct val="150000"/>
              </a:lnSpc>
              <a:buFont typeface="Wingdings" charset="2"/>
              <a:buChar char=""/>
            </a:pPr>
            <a:r>
              <a:rPr lang="ja-JP" altLang="en-US" sz="1400" b="1" dirty="0" smtClean="0">
                <a:latin typeface="メイリオ"/>
                <a:ea typeface="メイリオ"/>
                <a:cs typeface="メイリオ"/>
              </a:rPr>
              <a:t>講師：明日来男</a:t>
            </a:r>
            <a:endParaRPr lang="en-US" altLang="ja-JP" sz="1400" b="1" dirty="0" smtClean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18" name="角丸四角形吹き出し 17"/>
          <p:cNvSpPr/>
          <p:nvPr/>
        </p:nvSpPr>
        <p:spPr>
          <a:xfrm>
            <a:off x="2261738" y="7886115"/>
            <a:ext cx="3246486" cy="999416"/>
          </a:xfrm>
          <a:custGeom>
            <a:avLst/>
            <a:gdLst>
              <a:gd name="connsiteX0" fmla="*/ 0 w 3689338"/>
              <a:gd name="connsiteY0" fmla="*/ 143625 h 861732"/>
              <a:gd name="connsiteX1" fmla="*/ 143625 w 3689338"/>
              <a:gd name="connsiteY1" fmla="*/ 0 h 861732"/>
              <a:gd name="connsiteX2" fmla="*/ 614890 w 3689338"/>
              <a:gd name="connsiteY2" fmla="*/ 0 h 861732"/>
              <a:gd name="connsiteX3" fmla="*/ 614890 w 3689338"/>
              <a:gd name="connsiteY3" fmla="*/ 0 h 861732"/>
              <a:gd name="connsiteX4" fmla="*/ 1537224 w 3689338"/>
              <a:gd name="connsiteY4" fmla="*/ 0 h 861732"/>
              <a:gd name="connsiteX5" fmla="*/ 3545713 w 3689338"/>
              <a:gd name="connsiteY5" fmla="*/ 0 h 861732"/>
              <a:gd name="connsiteX6" fmla="*/ 3689338 w 3689338"/>
              <a:gd name="connsiteY6" fmla="*/ 143625 h 861732"/>
              <a:gd name="connsiteX7" fmla="*/ 3689338 w 3689338"/>
              <a:gd name="connsiteY7" fmla="*/ 502677 h 861732"/>
              <a:gd name="connsiteX8" fmla="*/ 3689338 w 3689338"/>
              <a:gd name="connsiteY8" fmla="*/ 502677 h 861732"/>
              <a:gd name="connsiteX9" fmla="*/ 3689338 w 3689338"/>
              <a:gd name="connsiteY9" fmla="*/ 718110 h 861732"/>
              <a:gd name="connsiteX10" fmla="*/ 3689338 w 3689338"/>
              <a:gd name="connsiteY10" fmla="*/ 718107 h 861732"/>
              <a:gd name="connsiteX11" fmla="*/ 3545713 w 3689338"/>
              <a:gd name="connsiteY11" fmla="*/ 861732 h 861732"/>
              <a:gd name="connsiteX12" fmla="*/ 1537224 w 3689338"/>
              <a:gd name="connsiteY12" fmla="*/ 861732 h 861732"/>
              <a:gd name="connsiteX13" fmla="*/ 1832384 w 3689338"/>
              <a:gd name="connsiteY13" fmla="*/ 1135746 h 861732"/>
              <a:gd name="connsiteX14" fmla="*/ 614890 w 3689338"/>
              <a:gd name="connsiteY14" fmla="*/ 861732 h 861732"/>
              <a:gd name="connsiteX15" fmla="*/ 143625 w 3689338"/>
              <a:gd name="connsiteY15" fmla="*/ 861732 h 861732"/>
              <a:gd name="connsiteX16" fmla="*/ 0 w 3689338"/>
              <a:gd name="connsiteY16" fmla="*/ 718107 h 861732"/>
              <a:gd name="connsiteX17" fmla="*/ 0 w 3689338"/>
              <a:gd name="connsiteY17" fmla="*/ 718110 h 861732"/>
              <a:gd name="connsiteX18" fmla="*/ 0 w 3689338"/>
              <a:gd name="connsiteY18" fmla="*/ 502677 h 861732"/>
              <a:gd name="connsiteX19" fmla="*/ 0 w 3689338"/>
              <a:gd name="connsiteY19" fmla="*/ 502677 h 861732"/>
              <a:gd name="connsiteX20" fmla="*/ 0 w 3689338"/>
              <a:gd name="connsiteY20" fmla="*/ 143625 h 861732"/>
              <a:gd name="connsiteX0" fmla="*/ 0 w 3689338"/>
              <a:gd name="connsiteY0" fmla="*/ 143625 h 1135746"/>
              <a:gd name="connsiteX1" fmla="*/ 143625 w 3689338"/>
              <a:gd name="connsiteY1" fmla="*/ 0 h 1135746"/>
              <a:gd name="connsiteX2" fmla="*/ 614890 w 3689338"/>
              <a:gd name="connsiteY2" fmla="*/ 0 h 1135746"/>
              <a:gd name="connsiteX3" fmla="*/ 614890 w 3689338"/>
              <a:gd name="connsiteY3" fmla="*/ 0 h 1135746"/>
              <a:gd name="connsiteX4" fmla="*/ 1537224 w 3689338"/>
              <a:gd name="connsiteY4" fmla="*/ 0 h 1135746"/>
              <a:gd name="connsiteX5" fmla="*/ 3545713 w 3689338"/>
              <a:gd name="connsiteY5" fmla="*/ 0 h 1135746"/>
              <a:gd name="connsiteX6" fmla="*/ 3689338 w 3689338"/>
              <a:gd name="connsiteY6" fmla="*/ 143625 h 1135746"/>
              <a:gd name="connsiteX7" fmla="*/ 3689338 w 3689338"/>
              <a:gd name="connsiteY7" fmla="*/ 502677 h 1135746"/>
              <a:gd name="connsiteX8" fmla="*/ 3689338 w 3689338"/>
              <a:gd name="connsiteY8" fmla="*/ 502677 h 1135746"/>
              <a:gd name="connsiteX9" fmla="*/ 3689338 w 3689338"/>
              <a:gd name="connsiteY9" fmla="*/ 718110 h 1135746"/>
              <a:gd name="connsiteX10" fmla="*/ 3689338 w 3689338"/>
              <a:gd name="connsiteY10" fmla="*/ 718107 h 1135746"/>
              <a:gd name="connsiteX11" fmla="*/ 3545713 w 3689338"/>
              <a:gd name="connsiteY11" fmla="*/ 861732 h 1135746"/>
              <a:gd name="connsiteX12" fmla="*/ 1934466 w 3689338"/>
              <a:gd name="connsiteY12" fmla="*/ 861732 h 1135746"/>
              <a:gd name="connsiteX13" fmla="*/ 1832384 w 3689338"/>
              <a:gd name="connsiteY13" fmla="*/ 1135746 h 1135746"/>
              <a:gd name="connsiteX14" fmla="*/ 614890 w 3689338"/>
              <a:gd name="connsiteY14" fmla="*/ 861732 h 1135746"/>
              <a:gd name="connsiteX15" fmla="*/ 143625 w 3689338"/>
              <a:gd name="connsiteY15" fmla="*/ 861732 h 1135746"/>
              <a:gd name="connsiteX16" fmla="*/ 0 w 3689338"/>
              <a:gd name="connsiteY16" fmla="*/ 718107 h 1135746"/>
              <a:gd name="connsiteX17" fmla="*/ 0 w 3689338"/>
              <a:gd name="connsiteY17" fmla="*/ 718110 h 1135746"/>
              <a:gd name="connsiteX18" fmla="*/ 0 w 3689338"/>
              <a:gd name="connsiteY18" fmla="*/ 502677 h 1135746"/>
              <a:gd name="connsiteX19" fmla="*/ 0 w 3689338"/>
              <a:gd name="connsiteY19" fmla="*/ 502677 h 1135746"/>
              <a:gd name="connsiteX20" fmla="*/ 0 w 3689338"/>
              <a:gd name="connsiteY20" fmla="*/ 143625 h 1135746"/>
              <a:gd name="connsiteX0" fmla="*/ 0 w 3689338"/>
              <a:gd name="connsiteY0" fmla="*/ 143625 h 1135746"/>
              <a:gd name="connsiteX1" fmla="*/ 143625 w 3689338"/>
              <a:gd name="connsiteY1" fmla="*/ 0 h 1135746"/>
              <a:gd name="connsiteX2" fmla="*/ 614890 w 3689338"/>
              <a:gd name="connsiteY2" fmla="*/ 0 h 1135746"/>
              <a:gd name="connsiteX3" fmla="*/ 614890 w 3689338"/>
              <a:gd name="connsiteY3" fmla="*/ 0 h 1135746"/>
              <a:gd name="connsiteX4" fmla="*/ 1537224 w 3689338"/>
              <a:gd name="connsiteY4" fmla="*/ 0 h 1135746"/>
              <a:gd name="connsiteX5" fmla="*/ 3545713 w 3689338"/>
              <a:gd name="connsiteY5" fmla="*/ 0 h 1135746"/>
              <a:gd name="connsiteX6" fmla="*/ 3689338 w 3689338"/>
              <a:gd name="connsiteY6" fmla="*/ 143625 h 1135746"/>
              <a:gd name="connsiteX7" fmla="*/ 3689338 w 3689338"/>
              <a:gd name="connsiteY7" fmla="*/ 502677 h 1135746"/>
              <a:gd name="connsiteX8" fmla="*/ 3689338 w 3689338"/>
              <a:gd name="connsiteY8" fmla="*/ 502677 h 1135746"/>
              <a:gd name="connsiteX9" fmla="*/ 3689338 w 3689338"/>
              <a:gd name="connsiteY9" fmla="*/ 718110 h 1135746"/>
              <a:gd name="connsiteX10" fmla="*/ 3689338 w 3689338"/>
              <a:gd name="connsiteY10" fmla="*/ 718107 h 1135746"/>
              <a:gd name="connsiteX11" fmla="*/ 3545713 w 3689338"/>
              <a:gd name="connsiteY11" fmla="*/ 861732 h 1135746"/>
              <a:gd name="connsiteX12" fmla="*/ 1934466 w 3689338"/>
              <a:gd name="connsiteY12" fmla="*/ 861732 h 1135746"/>
              <a:gd name="connsiteX13" fmla="*/ 1832384 w 3689338"/>
              <a:gd name="connsiteY13" fmla="*/ 1135746 h 1135746"/>
              <a:gd name="connsiteX14" fmla="*/ 1750664 w 3689338"/>
              <a:gd name="connsiteY14" fmla="*/ 872922 h 1135746"/>
              <a:gd name="connsiteX15" fmla="*/ 143625 w 3689338"/>
              <a:gd name="connsiteY15" fmla="*/ 861732 h 1135746"/>
              <a:gd name="connsiteX16" fmla="*/ 0 w 3689338"/>
              <a:gd name="connsiteY16" fmla="*/ 718107 h 1135746"/>
              <a:gd name="connsiteX17" fmla="*/ 0 w 3689338"/>
              <a:gd name="connsiteY17" fmla="*/ 718110 h 1135746"/>
              <a:gd name="connsiteX18" fmla="*/ 0 w 3689338"/>
              <a:gd name="connsiteY18" fmla="*/ 502677 h 1135746"/>
              <a:gd name="connsiteX19" fmla="*/ 0 w 3689338"/>
              <a:gd name="connsiteY19" fmla="*/ 502677 h 1135746"/>
              <a:gd name="connsiteX20" fmla="*/ 0 w 3689338"/>
              <a:gd name="connsiteY20" fmla="*/ 143625 h 1135746"/>
              <a:gd name="connsiteX0" fmla="*/ 0 w 3689338"/>
              <a:gd name="connsiteY0" fmla="*/ 143625 h 1135746"/>
              <a:gd name="connsiteX1" fmla="*/ 143625 w 3689338"/>
              <a:gd name="connsiteY1" fmla="*/ 0 h 1135746"/>
              <a:gd name="connsiteX2" fmla="*/ 614890 w 3689338"/>
              <a:gd name="connsiteY2" fmla="*/ 0 h 1135746"/>
              <a:gd name="connsiteX3" fmla="*/ 614890 w 3689338"/>
              <a:gd name="connsiteY3" fmla="*/ 0 h 1135746"/>
              <a:gd name="connsiteX4" fmla="*/ 3545713 w 3689338"/>
              <a:gd name="connsiteY4" fmla="*/ 0 h 1135746"/>
              <a:gd name="connsiteX5" fmla="*/ 3689338 w 3689338"/>
              <a:gd name="connsiteY5" fmla="*/ 143625 h 1135746"/>
              <a:gd name="connsiteX6" fmla="*/ 3689338 w 3689338"/>
              <a:gd name="connsiteY6" fmla="*/ 502677 h 1135746"/>
              <a:gd name="connsiteX7" fmla="*/ 3689338 w 3689338"/>
              <a:gd name="connsiteY7" fmla="*/ 502677 h 1135746"/>
              <a:gd name="connsiteX8" fmla="*/ 3689338 w 3689338"/>
              <a:gd name="connsiteY8" fmla="*/ 718110 h 1135746"/>
              <a:gd name="connsiteX9" fmla="*/ 3689338 w 3689338"/>
              <a:gd name="connsiteY9" fmla="*/ 718107 h 1135746"/>
              <a:gd name="connsiteX10" fmla="*/ 3545713 w 3689338"/>
              <a:gd name="connsiteY10" fmla="*/ 861732 h 1135746"/>
              <a:gd name="connsiteX11" fmla="*/ 1934466 w 3689338"/>
              <a:gd name="connsiteY11" fmla="*/ 861732 h 1135746"/>
              <a:gd name="connsiteX12" fmla="*/ 1832384 w 3689338"/>
              <a:gd name="connsiteY12" fmla="*/ 1135746 h 1135746"/>
              <a:gd name="connsiteX13" fmla="*/ 1750664 w 3689338"/>
              <a:gd name="connsiteY13" fmla="*/ 872922 h 1135746"/>
              <a:gd name="connsiteX14" fmla="*/ 143625 w 3689338"/>
              <a:gd name="connsiteY14" fmla="*/ 861732 h 1135746"/>
              <a:gd name="connsiteX15" fmla="*/ 0 w 3689338"/>
              <a:gd name="connsiteY15" fmla="*/ 718107 h 1135746"/>
              <a:gd name="connsiteX16" fmla="*/ 0 w 3689338"/>
              <a:gd name="connsiteY16" fmla="*/ 718110 h 1135746"/>
              <a:gd name="connsiteX17" fmla="*/ 0 w 3689338"/>
              <a:gd name="connsiteY17" fmla="*/ 502677 h 1135746"/>
              <a:gd name="connsiteX18" fmla="*/ 0 w 3689338"/>
              <a:gd name="connsiteY18" fmla="*/ 502677 h 1135746"/>
              <a:gd name="connsiteX19" fmla="*/ 0 w 3689338"/>
              <a:gd name="connsiteY19" fmla="*/ 143625 h 1135746"/>
              <a:gd name="connsiteX0" fmla="*/ 0 w 3689338"/>
              <a:gd name="connsiteY0" fmla="*/ 143625 h 1135746"/>
              <a:gd name="connsiteX1" fmla="*/ 143625 w 3689338"/>
              <a:gd name="connsiteY1" fmla="*/ 0 h 1135746"/>
              <a:gd name="connsiteX2" fmla="*/ 614890 w 3689338"/>
              <a:gd name="connsiteY2" fmla="*/ 0 h 1135746"/>
              <a:gd name="connsiteX3" fmla="*/ 614890 w 3689338"/>
              <a:gd name="connsiteY3" fmla="*/ 0 h 1135746"/>
              <a:gd name="connsiteX4" fmla="*/ 3545713 w 3689338"/>
              <a:gd name="connsiteY4" fmla="*/ 0 h 1135746"/>
              <a:gd name="connsiteX5" fmla="*/ 3689338 w 3689338"/>
              <a:gd name="connsiteY5" fmla="*/ 143625 h 1135746"/>
              <a:gd name="connsiteX6" fmla="*/ 3689338 w 3689338"/>
              <a:gd name="connsiteY6" fmla="*/ 502677 h 1135746"/>
              <a:gd name="connsiteX7" fmla="*/ 3689338 w 3689338"/>
              <a:gd name="connsiteY7" fmla="*/ 502677 h 1135746"/>
              <a:gd name="connsiteX8" fmla="*/ 3689338 w 3689338"/>
              <a:gd name="connsiteY8" fmla="*/ 718110 h 1135746"/>
              <a:gd name="connsiteX9" fmla="*/ 3689338 w 3689338"/>
              <a:gd name="connsiteY9" fmla="*/ 718107 h 1135746"/>
              <a:gd name="connsiteX10" fmla="*/ 3545713 w 3689338"/>
              <a:gd name="connsiteY10" fmla="*/ 861732 h 1135746"/>
              <a:gd name="connsiteX11" fmla="*/ 1934466 w 3689338"/>
              <a:gd name="connsiteY11" fmla="*/ 861732 h 1135746"/>
              <a:gd name="connsiteX12" fmla="*/ 1832384 w 3689338"/>
              <a:gd name="connsiteY12" fmla="*/ 1135746 h 1135746"/>
              <a:gd name="connsiteX13" fmla="*/ 1745069 w 3689338"/>
              <a:gd name="connsiteY13" fmla="*/ 861733 h 1135746"/>
              <a:gd name="connsiteX14" fmla="*/ 143625 w 3689338"/>
              <a:gd name="connsiteY14" fmla="*/ 861732 h 1135746"/>
              <a:gd name="connsiteX15" fmla="*/ 0 w 3689338"/>
              <a:gd name="connsiteY15" fmla="*/ 718107 h 1135746"/>
              <a:gd name="connsiteX16" fmla="*/ 0 w 3689338"/>
              <a:gd name="connsiteY16" fmla="*/ 718110 h 1135746"/>
              <a:gd name="connsiteX17" fmla="*/ 0 w 3689338"/>
              <a:gd name="connsiteY17" fmla="*/ 502677 h 1135746"/>
              <a:gd name="connsiteX18" fmla="*/ 0 w 3689338"/>
              <a:gd name="connsiteY18" fmla="*/ 502677 h 1135746"/>
              <a:gd name="connsiteX19" fmla="*/ 0 w 3689338"/>
              <a:gd name="connsiteY19" fmla="*/ 143625 h 1135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689338" h="1135746">
                <a:moveTo>
                  <a:pt x="0" y="143625"/>
                </a:moveTo>
                <a:cubicBezTo>
                  <a:pt x="0" y="64303"/>
                  <a:pt x="64303" y="0"/>
                  <a:pt x="143625" y="0"/>
                </a:cubicBezTo>
                <a:lnTo>
                  <a:pt x="614890" y="0"/>
                </a:lnTo>
                <a:lnTo>
                  <a:pt x="614890" y="0"/>
                </a:lnTo>
                <a:lnTo>
                  <a:pt x="3545713" y="0"/>
                </a:lnTo>
                <a:cubicBezTo>
                  <a:pt x="3625035" y="0"/>
                  <a:pt x="3689338" y="64303"/>
                  <a:pt x="3689338" y="143625"/>
                </a:cubicBezTo>
                <a:lnTo>
                  <a:pt x="3689338" y="502677"/>
                </a:lnTo>
                <a:lnTo>
                  <a:pt x="3689338" y="502677"/>
                </a:lnTo>
                <a:lnTo>
                  <a:pt x="3689338" y="718110"/>
                </a:lnTo>
                <a:lnTo>
                  <a:pt x="3689338" y="718107"/>
                </a:lnTo>
                <a:cubicBezTo>
                  <a:pt x="3689338" y="797429"/>
                  <a:pt x="3625035" y="861732"/>
                  <a:pt x="3545713" y="861732"/>
                </a:cubicBezTo>
                <a:lnTo>
                  <a:pt x="1934466" y="861732"/>
                </a:lnTo>
                <a:lnTo>
                  <a:pt x="1832384" y="1135746"/>
                </a:lnTo>
                <a:lnTo>
                  <a:pt x="1745069" y="861733"/>
                </a:lnTo>
                <a:lnTo>
                  <a:pt x="143625" y="861732"/>
                </a:lnTo>
                <a:cubicBezTo>
                  <a:pt x="64303" y="861732"/>
                  <a:pt x="0" y="797429"/>
                  <a:pt x="0" y="718107"/>
                </a:cubicBezTo>
                <a:lnTo>
                  <a:pt x="0" y="718110"/>
                </a:lnTo>
                <a:lnTo>
                  <a:pt x="0" y="502677"/>
                </a:lnTo>
                <a:lnTo>
                  <a:pt x="0" y="502677"/>
                </a:lnTo>
                <a:lnTo>
                  <a:pt x="0" y="14362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2395212" y="7981870"/>
            <a:ext cx="297953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rgbClr val="194791"/>
                </a:solidFill>
                <a:latin typeface="メイリオ"/>
                <a:ea typeface="メイリオ"/>
                <a:cs typeface="メイリオ"/>
              </a:rPr>
              <a:t>メール</a:t>
            </a:r>
            <a:r>
              <a:rPr lang="ja-JP" altLang="en-US" sz="1600" b="1" dirty="0">
                <a:solidFill>
                  <a:srgbClr val="194791"/>
                </a:solidFill>
                <a:latin typeface="メイリオ"/>
                <a:ea typeface="メイリオ"/>
                <a:cs typeface="メイリオ"/>
              </a:rPr>
              <a:t>かホームページ</a:t>
            </a:r>
            <a:r>
              <a:rPr lang="ja-JP" altLang="en-US" sz="1600" b="1" dirty="0" smtClean="0">
                <a:solidFill>
                  <a:srgbClr val="194791"/>
                </a:solidFill>
                <a:latin typeface="メイリオ"/>
                <a:ea typeface="メイリオ"/>
                <a:cs typeface="メイリオ"/>
              </a:rPr>
              <a:t>から</a:t>
            </a:r>
            <a:endParaRPr lang="en-US" altLang="ja-JP" sz="1600" b="1" dirty="0" smtClean="0">
              <a:solidFill>
                <a:srgbClr val="194791"/>
              </a:solidFill>
              <a:latin typeface="メイリオ"/>
              <a:ea typeface="メイリオ"/>
              <a:cs typeface="メイリオ"/>
            </a:endParaRPr>
          </a:p>
          <a:p>
            <a:pPr algn="ctr"/>
            <a:r>
              <a:rPr lang="ja-JP" altLang="en-US" sz="1600" b="1" dirty="0" smtClean="0">
                <a:solidFill>
                  <a:srgbClr val="194791"/>
                </a:solidFill>
                <a:latin typeface="メイリオ"/>
                <a:ea typeface="メイリオ"/>
                <a:cs typeface="メイリオ"/>
              </a:rPr>
              <a:t>お申し込み</a:t>
            </a:r>
            <a:r>
              <a:rPr lang="ja-JP" altLang="en-US" sz="1600" b="1" dirty="0">
                <a:solidFill>
                  <a:srgbClr val="194791"/>
                </a:solidFill>
                <a:latin typeface="メイリオ"/>
                <a:ea typeface="メイリオ"/>
                <a:cs typeface="メイリオ"/>
              </a:rPr>
              <a:t>ください！</a:t>
            </a:r>
            <a:endParaRPr lang="en-US" altLang="ja-JP" sz="1600" b="1" dirty="0">
              <a:solidFill>
                <a:srgbClr val="194791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422536" y="5455231"/>
            <a:ext cx="510940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 smtClean="0">
                <a:latin typeface="メイリオ"/>
                <a:ea typeface="メイリオ"/>
                <a:cs typeface="メイリオ"/>
              </a:rPr>
              <a:t>パソコンの操作が初めてでもだいじょうぶ！</a:t>
            </a:r>
            <a:endParaRPr lang="en-US" altLang="ja-JP" sz="1200" b="1" dirty="0" smtClean="0">
              <a:latin typeface="メイリオ"/>
              <a:ea typeface="メイリオ"/>
              <a:cs typeface="メイリオ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 smtClean="0">
                <a:latin typeface="メイリオ"/>
                <a:ea typeface="メイリオ"/>
                <a:cs typeface="メイリオ"/>
              </a:rPr>
              <a:t>簡単なプログラミング言語を使って簡単投げゲームを作ってみよう！</a:t>
            </a:r>
            <a:endParaRPr lang="en-US" altLang="ja-JP" sz="1200" b="1" dirty="0" smtClean="0"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150</TotalTime>
  <Words>202</Words>
  <Application>Microsoft Macintosh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 檀野</cp:lastModifiedBy>
  <cp:revision>21</cp:revision>
  <cp:lastPrinted>2014-05-22T05:07:28Z</cp:lastPrinted>
  <dcterms:created xsi:type="dcterms:W3CDTF">2013-08-07T01:16:52Z</dcterms:created>
  <dcterms:modified xsi:type="dcterms:W3CDTF">2017-04-04T14:40:38Z</dcterms:modified>
</cp:coreProperties>
</file>