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608"/>
    <a:srgbClr val="228B33"/>
    <a:srgbClr val="194791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560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17/04/04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7488" y="1541463"/>
            <a:ext cx="2968625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1" y="5940744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78" y="1"/>
            <a:ext cx="7192276" cy="1009457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987978" y="9470545"/>
            <a:ext cx="30059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アスクルパソコン教室</a:t>
            </a:r>
            <a:endParaRPr lang="ja-JP" altLang="en-US" sz="2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71924" y="8742695"/>
            <a:ext cx="2626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b="1" dirty="0" smtClean="0">
                <a:ea typeface="HGS創英角ｺﾞｼｯｸUB" panose="020B0900000000000000" pitchFamily="50" charset="-128"/>
              </a:rPr>
              <a:t>MAIL. </a:t>
            </a:r>
            <a:r>
              <a:rPr lang="en-US" altLang="ja-JP" sz="2000" b="1" dirty="0" err="1" smtClean="0">
                <a:ea typeface="HGS創英角ｺﾞｼｯｸUB" panose="020B0900000000000000" pitchFamily="50" charset="-128"/>
              </a:rPr>
              <a:t>xxxxxx@xx.co.jp</a:t>
            </a:r>
            <a:endParaRPr lang="ja-JP" altLang="en-US" sz="2000" b="1" dirty="0"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599826" y="9113733"/>
            <a:ext cx="2570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ea typeface="HGS創英角ｺﾞｼｯｸUB" panose="020B0900000000000000" pitchFamily="50" charset="-128"/>
              </a:rPr>
              <a:t>http://www.askult.com/</a:t>
            </a:r>
            <a:endParaRPr lang="ja-JP" altLang="en-US" sz="1800" b="1" dirty="0"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166591" y="9566679"/>
            <a:ext cx="3066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436421" y="6210830"/>
            <a:ext cx="4897120" cy="456254"/>
          </a:xfrm>
          <a:prstGeom prst="rect">
            <a:avLst/>
          </a:prstGeom>
        </p:spPr>
        <p:txBody>
          <a:bodyPr wrap="none" numCol="1" anchor="ctr" anchorCtr="1">
            <a:noAutofit/>
          </a:bodyPr>
          <a:lstStyle/>
          <a:p>
            <a:pPr fontAlgn="ctr">
              <a:lnSpc>
                <a:spcPct val="150000"/>
              </a:lnSpc>
              <a:buClr>
                <a:srgbClr val="FFC000"/>
              </a:buClr>
              <a:buSzPct val="146000"/>
            </a:pPr>
            <a:r>
              <a:rPr lang="ja-JP" altLang="en-US" sz="2400" b="1" dirty="0" smtClean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日程</a:t>
            </a:r>
            <a:r>
              <a:rPr lang="en-US" altLang="ja-JP" sz="2400" b="1" dirty="0" smtClean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:7</a:t>
            </a:r>
            <a:r>
              <a:rPr lang="ja-JP" altLang="en-US" sz="2400" b="1" dirty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2400" b="1" dirty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28</a:t>
            </a:r>
            <a:r>
              <a:rPr lang="ja-JP" altLang="en-US" sz="2400" b="1" dirty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日</a:t>
            </a:r>
            <a:r>
              <a:rPr lang="en-US" altLang="ja-JP" sz="2400" b="1" dirty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(</a:t>
            </a:r>
            <a:r>
              <a:rPr lang="ja-JP" altLang="en-US" sz="2400" b="1" dirty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金</a:t>
            </a:r>
            <a:r>
              <a:rPr lang="en-US" altLang="ja-JP" sz="2400" b="1" dirty="0">
                <a:solidFill>
                  <a:srgbClr val="228B33"/>
                </a:solidFill>
                <a:latin typeface="メイリオ"/>
                <a:ea typeface="メイリオ"/>
                <a:cs typeface="メイリオ"/>
              </a:rPr>
              <a:t>) 13:00~15:00</a:t>
            </a:r>
          </a:p>
        </p:txBody>
      </p:sp>
      <p:sp>
        <p:nvSpPr>
          <p:cNvPr id="18" name="角丸四角形吹き出し 17"/>
          <p:cNvSpPr/>
          <p:nvPr/>
        </p:nvSpPr>
        <p:spPr>
          <a:xfrm>
            <a:off x="2538365" y="7971273"/>
            <a:ext cx="2693232" cy="829100"/>
          </a:xfrm>
          <a:custGeom>
            <a:avLst/>
            <a:gdLst>
              <a:gd name="connsiteX0" fmla="*/ 0 w 3689338"/>
              <a:gd name="connsiteY0" fmla="*/ 143625 h 861732"/>
              <a:gd name="connsiteX1" fmla="*/ 143625 w 3689338"/>
              <a:gd name="connsiteY1" fmla="*/ 0 h 861732"/>
              <a:gd name="connsiteX2" fmla="*/ 614890 w 3689338"/>
              <a:gd name="connsiteY2" fmla="*/ 0 h 861732"/>
              <a:gd name="connsiteX3" fmla="*/ 614890 w 3689338"/>
              <a:gd name="connsiteY3" fmla="*/ 0 h 861732"/>
              <a:gd name="connsiteX4" fmla="*/ 1537224 w 3689338"/>
              <a:gd name="connsiteY4" fmla="*/ 0 h 861732"/>
              <a:gd name="connsiteX5" fmla="*/ 3545713 w 3689338"/>
              <a:gd name="connsiteY5" fmla="*/ 0 h 861732"/>
              <a:gd name="connsiteX6" fmla="*/ 3689338 w 3689338"/>
              <a:gd name="connsiteY6" fmla="*/ 143625 h 861732"/>
              <a:gd name="connsiteX7" fmla="*/ 3689338 w 3689338"/>
              <a:gd name="connsiteY7" fmla="*/ 502677 h 861732"/>
              <a:gd name="connsiteX8" fmla="*/ 3689338 w 3689338"/>
              <a:gd name="connsiteY8" fmla="*/ 502677 h 861732"/>
              <a:gd name="connsiteX9" fmla="*/ 3689338 w 3689338"/>
              <a:gd name="connsiteY9" fmla="*/ 718110 h 861732"/>
              <a:gd name="connsiteX10" fmla="*/ 3689338 w 3689338"/>
              <a:gd name="connsiteY10" fmla="*/ 718107 h 861732"/>
              <a:gd name="connsiteX11" fmla="*/ 3545713 w 3689338"/>
              <a:gd name="connsiteY11" fmla="*/ 861732 h 861732"/>
              <a:gd name="connsiteX12" fmla="*/ 1537224 w 3689338"/>
              <a:gd name="connsiteY12" fmla="*/ 861732 h 861732"/>
              <a:gd name="connsiteX13" fmla="*/ 1832384 w 3689338"/>
              <a:gd name="connsiteY13" fmla="*/ 1135746 h 861732"/>
              <a:gd name="connsiteX14" fmla="*/ 614890 w 3689338"/>
              <a:gd name="connsiteY14" fmla="*/ 861732 h 861732"/>
              <a:gd name="connsiteX15" fmla="*/ 143625 w 3689338"/>
              <a:gd name="connsiteY15" fmla="*/ 861732 h 861732"/>
              <a:gd name="connsiteX16" fmla="*/ 0 w 3689338"/>
              <a:gd name="connsiteY16" fmla="*/ 718107 h 861732"/>
              <a:gd name="connsiteX17" fmla="*/ 0 w 3689338"/>
              <a:gd name="connsiteY17" fmla="*/ 718110 h 861732"/>
              <a:gd name="connsiteX18" fmla="*/ 0 w 3689338"/>
              <a:gd name="connsiteY18" fmla="*/ 502677 h 861732"/>
              <a:gd name="connsiteX19" fmla="*/ 0 w 3689338"/>
              <a:gd name="connsiteY19" fmla="*/ 502677 h 861732"/>
              <a:gd name="connsiteX20" fmla="*/ 0 w 3689338"/>
              <a:gd name="connsiteY20" fmla="*/ 143625 h 861732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1537224 w 3689338"/>
              <a:gd name="connsiteY4" fmla="*/ 0 h 1135746"/>
              <a:gd name="connsiteX5" fmla="*/ 3545713 w 3689338"/>
              <a:gd name="connsiteY5" fmla="*/ 0 h 1135746"/>
              <a:gd name="connsiteX6" fmla="*/ 3689338 w 3689338"/>
              <a:gd name="connsiteY6" fmla="*/ 143625 h 1135746"/>
              <a:gd name="connsiteX7" fmla="*/ 3689338 w 3689338"/>
              <a:gd name="connsiteY7" fmla="*/ 502677 h 1135746"/>
              <a:gd name="connsiteX8" fmla="*/ 3689338 w 3689338"/>
              <a:gd name="connsiteY8" fmla="*/ 502677 h 1135746"/>
              <a:gd name="connsiteX9" fmla="*/ 3689338 w 3689338"/>
              <a:gd name="connsiteY9" fmla="*/ 718110 h 1135746"/>
              <a:gd name="connsiteX10" fmla="*/ 3689338 w 3689338"/>
              <a:gd name="connsiteY10" fmla="*/ 718107 h 1135746"/>
              <a:gd name="connsiteX11" fmla="*/ 3545713 w 3689338"/>
              <a:gd name="connsiteY11" fmla="*/ 861732 h 1135746"/>
              <a:gd name="connsiteX12" fmla="*/ 1934466 w 3689338"/>
              <a:gd name="connsiteY12" fmla="*/ 861732 h 1135746"/>
              <a:gd name="connsiteX13" fmla="*/ 1832384 w 3689338"/>
              <a:gd name="connsiteY13" fmla="*/ 1135746 h 1135746"/>
              <a:gd name="connsiteX14" fmla="*/ 614890 w 3689338"/>
              <a:gd name="connsiteY14" fmla="*/ 861732 h 1135746"/>
              <a:gd name="connsiteX15" fmla="*/ 143625 w 3689338"/>
              <a:gd name="connsiteY15" fmla="*/ 861732 h 1135746"/>
              <a:gd name="connsiteX16" fmla="*/ 0 w 3689338"/>
              <a:gd name="connsiteY16" fmla="*/ 718107 h 1135746"/>
              <a:gd name="connsiteX17" fmla="*/ 0 w 3689338"/>
              <a:gd name="connsiteY17" fmla="*/ 718110 h 1135746"/>
              <a:gd name="connsiteX18" fmla="*/ 0 w 3689338"/>
              <a:gd name="connsiteY18" fmla="*/ 502677 h 1135746"/>
              <a:gd name="connsiteX19" fmla="*/ 0 w 3689338"/>
              <a:gd name="connsiteY19" fmla="*/ 502677 h 1135746"/>
              <a:gd name="connsiteX20" fmla="*/ 0 w 3689338"/>
              <a:gd name="connsiteY20" fmla="*/ 143625 h 1135746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1537224 w 3689338"/>
              <a:gd name="connsiteY4" fmla="*/ 0 h 1135746"/>
              <a:gd name="connsiteX5" fmla="*/ 3545713 w 3689338"/>
              <a:gd name="connsiteY5" fmla="*/ 0 h 1135746"/>
              <a:gd name="connsiteX6" fmla="*/ 3689338 w 3689338"/>
              <a:gd name="connsiteY6" fmla="*/ 143625 h 1135746"/>
              <a:gd name="connsiteX7" fmla="*/ 3689338 w 3689338"/>
              <a:gd name="connsiteY7" fmla="*/ 502677 h 1135746"/>
              <a:gd name="connsiteX8" fmla="*/ 3689338 w 3689338"/>
              <a:gd name="connsiteY8" fmla="*/ 502677 h 1135746"/>
              <a:gd name="connsiteX9" fmla="*/ 3689338 w 3689338"/>
              <a:gd name="connsiteY9" fmla="*/ 718110 h 1135746"/>
              <a:gd name="connsiteX10" fmla="*/ 3689338 w 3689338"/>
              <a:gd name="connsiteY10" fmla="*/ 718107 h 1135746"/>
              <a:gd name="connsiteX11" fmla="*/ 3545713 w 3689338"/>
              <a:gd name="connsiteY11" fmla="*/ 861732 h 1135746"/>
              <a:gd name="connsiteX12" fmla="*/ 1934466 w 3689338"/>
              <a:gd name="connsiteY12" fmla="*/ 861732 h 1135746"/>
              <a:gd name="connsiteX13" fmla="*/ 1832384 w 3689338"/>
              <a:gd name="connsiteY13" fmla="*/ 1135746 h 1135746"/>
              <a:gd name="connsiteX14" fmla="*/ 1750664 w 3689338"/>
              <a:gd name="connsiteY14" fmla="*/ 872922 h 1135746"/>
              <a:gd name="connsiteX15" fmla="*/ 143625 w 3689338"/>
              <a:gd name="connsiteY15" fmla="*/ 861732 h 1135746"/>
              <a:gd name="connsiteX16" fmla="*/ 0 w 3689338"/>
              <a:gd name="connsiteY16" fmla="*/ 718107 h 1135746"/>
              <a:gd name="connsiteX17" fmla="*/ 0 w 3689338"/>
              <a:gd name="connsiteY17" fmla="*/ 718110 h 1135746"/>
              <a:gd name="connsiteX18" fmla="*/ 0 w 3689338"/>
              <a:gd name="connsiteY18" fmla="*/ 502677 h 1135746"/>
              <a:gd name="connsiteX19" fmla="*/ 0 w 3689338"/>
              <a:gd name="connsiteY19" fmla="*/ 502677 h 1135746"/>
              <a:gd name="connsiteX20" fmla="*/ 0 w 3689338"/>
              <a:gd name="connsiteY20" fmla="*/ 143625 h 1135746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3545713 w 3689338"/>
              <a:gd name="connsiteY4" fmla="*/ 0 h 1135746"/>
              <a:gd name="connsiteX5" fmla="*/ 3689338 w 3689338"/>
              <a:gd name="connsiteY5" fmla="*/ 143625 h 1135746"/>
              <a:gd name="connsiteX6" fmla="*/ 3689338 w 3689338"/>
              <a:gd name="connsiteY6" fmla="*/ 502677 h 1135746"/>
              <a:gd name="connsiteX7" fmla="*/ 3689338 w 3689338"/>
              <a:gd name="connsiteY7" fmla="*/ 502677 h 1135746"/>
              <a:gd name="connsiteX8" fmla="*/ 3689338 w 3689338"/>
              <a:gd name="connsiteY8" fmla="*/ 718110 h 1135746"/>
              <a:gd name="connsiteX9" fmla="*/ 3689338 w 3689338"/>
              <a:gd name="connsiteY9" fmla="*/ 718107 h 1135746"/>
              <a:gd name="connsiteX10" fmla="*/ 3545713 w 3689338"/>
              <a:gd name="connsiteY10" fmla="*/ 861732 h 1135746"/>
              <a:gd name="connsiteX11" fmla="*/ 1934466 w 3689338"/>
              <a:gd name="connsiteY11" fmla="*/ 861732 h 1135746"/>
              <a:gd name="connsiteX12" fmla="*/ 1832384 w 3689338"/>
              <a:gd name="connsiteY12" fmla="*/ 1135746 h 1135746"/>
              <a:gd name="connsiteX13" fmla="*/ 1750664 w 3689338"/>
              <a:gd name="connsiteY13" fmla="*/ 872922 h 1135746"/>
              <a:gd name="connsiteX14" fmla="*/ 143625 w 3689338"/>
              <a:gd name="connsiteY14" fmla="*/ 861732 h 1135746"/>
              <a:gd name="connsiteX15" fmla="*/ 0 w 3689338"/>
              <a:gd name="connsiteY15" fmla="*/ 718107 h 1135746"/>
              <a:gd name="connsiteX16" fmla="*/ 0 w 3689338"/>
              <a:gd name="connsiteY16" fmla="*/ 718110 h 1135746"/>
              <a:gd name="connsiteX17" fmla="*/ 0 w 3689338"/>
              <a:gd name="connsiteY17" fmla="*/ 502677 h 1135746"/>
              <a:gd name="connsiteX18" fmla="*/ 0 w 3689338"/>
              <a:gd name="connsiteY18" fmla="*/ 502677 h 1135746"/>
              <a:gd name="connsiteX19" fmla="*/ 0 w 3689338"/>
              <a:gd name="connsiteY19" fmla="*/ 143625 h 1135746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3545713 w 3689338"/>
              <a:gd name="connsiteY4" fmla="*/ 0 h 1135746"/>
              <a:gd name="connsiteX5" fmla="*/ 3689338 w 3689338"/>
              <a:gd name="connsiteY5" fmla="*/ 143625 h 1135746"/>
              <a:gd name="connsiteX6" fmla="*/ 3689338 w 3689338"/>
              <a:gd name="connsiteY6" fmla="*/ 502677 h 1135746"/>
              <a:gd name="connsiteX7" fmla="*/ 3689338 w 3689338"/>
              <a:gd name="connsiteY7" fmla="*/ 502677 h 1135746"/>
              <a:gd name="connsiteX8" fmla="*/ 3689338 w 3689338"/>
              <a:gd name="connsiteY8" fmla="*/ 718110 h 1135746"/>
              <a:gd name="connsiteX9" fmla="*/ 3689338 w 3689338"/>
              <a:gd name="connsiteY9" fmla="*/ 718107 h 1135746"/>
              <a:gd name="connsiteX10" fmla="*/ 3545713 w 3689338"/>
              <a:gd name="connsiteY10" fmla="*/ 861732 h 1135746"/>
              <a:gd name="connsiteX11" fmla="*/ 1934466 w 3689338"/>
              <a:gd name="connsiteY11" fmla="*/ 861732 h 1135746"/>
              <a:gd name="connsiteX12" fmla="*/ 1832384 w 3689338"/>
              <a:gd name="connsiteY12" fmla="*/ 1135746 h 1135746"/>
              <a:gd name="connsiteX13" fmla="*/ 1745069 w 3689338"/>
              <a:gd name="connsiteY13" fmla="*/ 861733 h 1135746"/>
              <a:gd name="connsiteX14" fmla="*/ 143625 w 3689338"/>
              <a:gd name="connsiteY14" fmla="*/ 861732 h 1135746"/>
              <a:gd name="connsiteX15" fmla="*/ 0 w 3689338"/>
              <a:gd name="connsiteY15" fmla="*/ 718107 h 1135746"/>
              <a:gd name="connsiteX16" fmla="*/ 0 w 3689338"/>
              <a:gd name="connsiteY16" fmla="*/ 718110 h 1135746"/>
              <a:gd name="connsiteX17" fmla="*/ 0 w 3689338"/>
              <a:gd name="connsiteY17" fmla="*/ 502677 h 1135746"/>
              <a:gd name="connsiteX18" fmla="*/ 0 w 3689338"/>
              <a:gd name="connsiteY18" fmla="*/ 502677 h 1135746"/>
              <a:gd name="connsiteX19" fmla="*/ 0 w 3689338"/>
              <a:gd name="connsiteY19" fmla="*/ 143625 h 113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89338" h="1135746">
                <a:moveTo>
                  <a:pt x="0" y="143625"/>
                </a:moveTo>
                <a:cubicBezTo>
                  <a:pt x="0" y="64303"/>
                  <a:pt x="64303" y="0"/>
                  <a:pt x="143625" y="0"/>
                </a:cubicBezTo>
                <a:lnTo>
                  <a:pt x="614890" y="0"/>
                </a:lnTo>
                <a:lnTo>
                  <a:pt x="614890" y="0"/>
                </a:lnTo>
                <a:lnTo>
                  <a:pt x="3545713" y="0"/>
                </a:lnTo>
                <a:cubicBezTo>
                  <a:pt x="3625035" y="0"/>
                  <a:pt x="3689338" y="64303"/>
                  <a:pt x="3689338" y="143625"/>
                </a:cubicBezTo>
                <a:lnTo>
                  <a:pt x="3689338" y="502677"/>
                </a:lnTo>
                <a:lnTo>
                  <a:pt x="3689338" y="502677"/>
                </a:lnTo>
                <a:lnTo>
                  <a:pt x="3689338" y="718110"/>
                </a:lnTo>
                <a:lnTo>
                  <a:pt x="3689338" y="718107"/>
                </a:lnTo>
                <a:cubicBezTo>
                  <a:pt x="3689338" y="797429"/>
                  <a:pt x="3625035" y="861732"/>
                  <a:pt x="3545713" y="861732"/>
                </a:cubicBezTo>
                <a:lnTo>
                  <a:pt x="1934466" y="861732"/>
                </a:lnTo>
                <a:lnTo>
                  <a:pt x="1832384" y="1135746"/>
                </a:lnTo>
                <a:lnTo>
                  <a:pt x="1745069" y="861733"/>
                </a:lnTo>
                <a:lnTo>
                  <a:pt x="143625" y="861732"/>
                </a:lnTo>
                <a:cubicBezTo>
                  <a:pt x="64303" y="861732"/>
                  <a:pt x="0" y="797429"/>
                  <a:pt x="0" y="718107"/>
                </a:cubicBezTo>
                <a:lnTo>
                  <a:pt x="0" y="718110"/>
                </a:lnTo>
                <a:lnTo>
                  <a:pt x="0" y="502677"/>
                </a:lnTo>
                <a:lnTo>
                  <a:pt x="0" y="502677"/>
                </a:lnTo>
                <a:lnTo>
                  <a:pt x="0" y="143625"/>
                </a:lnTo>
                <a:close/>
              </a:path>
            </a:pathLst>
          </a:custGeom>
          <a:solidFill>
            <a:srgbClr val="EF8608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649093" y="8028843"/>
            <a:ext cx="2471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メール</a:t>
            </a:r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かホームページ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から</a:t>
            </a:r>
            <a:endParaRPr lang="en-US" altLang="ja-JP" sz="1400" b="1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お申し込み</a:t>
            </a:r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ください！</a:t>
            </a:r>
            <a:endParaRPr lang="en-US" altLang="ja-JP" sz="1400" b="1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422536" y="5455231"/>
            <a:ext cx="51094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メイリオ"/>
                <a:ea typeface="メイリオ"/>
                <a:cs typeface="メイリオ"/>
              </a:rPr>
              <a:t>パソコンの操作が初めてでもだいじょうぶ！</a:t>
            </a:r>
            <a:endParaRPr lang="en-US" altLang="ja-JP" sz="1200" b="1" dirty="0" smtClean="0">
              <a:latin typeface="メイリオ"/>
              <a:ea typeface="メイリオ"/>
              <a:cs typeface="メイリオ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メイリオ"/>
                <a:ea typeface="メイリオ"/>
                <a:cs typeface="メイリオ"/>
              </a:rPr>
              <a:t>簡単なプログラミング言語を使って簡単投げゲームを作ってみよう！</a:t>
            </a:r>
            <a:endParaRPr lang="en-US" altLang="ja-JP" sz="1200" b="1" dirty="0" smtClean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436421" y="6951617"/>
            <a:ext cx="4897120" cy="743498"/>
          </a:xfrm>
          <a:prstGeom prst="rect">
            <a:avLst/>
          </a:prstGeom>
        </p:spPr>
        <p:txBody>
          <a:bodyPr wrap="none" numCol="2" anchor="t" anchorCtr="1">
            <a:noAutofit/>
          </a:bodyPr>
          <a:lstStyle/>
          <a:p>
            <a:pPr fontAlgn="ctr">
              <a:lnSpc>
                <a:spcPct val="150000"/>
              </a:lnSpc>
              <a:buClr>
                <a:srgbClr val="EF8608"/>
              </a:buClr>
              <a:buSzPct val="146000"/>
              <a:buFont typeface="Wingdings" charset="2"/>
              <a:buChar char=""/>
            </a:pPr>
            <a:r>
              <a:rPr lang="ja-JP" altLang="en-US" sz="1300" b="1" dirty="0" smtClean="0">
                <a:latin typeface="メイリオ"/>
                <a:ea typeface="メイリオ"/>
                <a:cs typeface="メイリオ"/>
              </a:rPr>
              <a:t>参加費用</a:t>
            </a:r>
            <a:r>
              <a:rPr lang="en-US" altLang="ja-JP" sz="1300" b="1" dirty="0" smtClean="0">
                <a:latin typeface="メイリオ"/>
                <a:ea typeface="メイリオ"/>
                <a:cs typeface="メイリオ"/>
              </a:rPr>
              <a:t>→5,000</a:t>
            </a:r>
            <a:r>
              <a:rPr lang="ja-JP" altLang="en-US" sz="1300" b="1" dirty="0" smtClean="0">
                <a:latin typeface="メイリオ"/>
                <a:ea typeface="メイリオ"/>
                <a:cs typeface="メイリオ"/>
              </a:rPr>
              <a:t>円</a:t>
            </a:r>
            <a:endParaRPr lang="en-US" altLang="ja-JP" sz="1300" b="1" dirty="0" smtClean="0">
              <a:latin typeface="メイリオ"/>
              <a:ea typeface="メイリオ"/>
              <a:cs typeface="メイリオ"/>
            </a:endParaRPr>
          </a:p>
          <a:p>
            <a:pPr fontAlgn="ctr">
              <a:lnSpc>
                <a:spcPct val="150000"/>
              </a:lnSpc>
              <a:buClr>
                <a:srgbClr val="EF8608"/>
              </a:buClr>
              <a:buSzPct val="146000"/>
              <a:buFont typeface="Wingdings" charset="2"/>
              <a:buChar char=""/>
            </a:pPr>
            <a:r>
              <a:rPr lang="ja-JP" altLang="en-US" sz="1300" b="1" dirty="0">
                <a:latin typeface="メイリオ"/>
                <a:ea typeface="メイリオ"/>
                <a:cs typeface="メイリオ"/>
              </a:rPr>
              <a:t>参加年齢</a:t>
            </a:r>
            <a:r>
              <a:rPr lang="en-US" altLang="ja-JP" sz="1300" b="1" dirty="0">
                <a:latin typeface="メイリオ"/>
                <a:ea typeface="メイリオ"/>
                <a:cs typeface="メイリオ"/>
              </a:rPr>
              <a:t>→</a:t>
            </a:r>
            <a:r>
              <a:rPr lang="ja-JP" altLang="en-US" sz="1300" b="1" dirty="0">
                <a:latin typeface="メイリオ"/>
                <a:ea typeface="メイリオ"/>
                <a:cs typeface="メイリオ"/>
              </a:rPr>
              <a:t>小学</a:t>
            </a:r>
            <a:r>
              <a:rPr lang="en-US" altLang="ja-JP" sz="1300" b="1" dirty="0">
                <a:latin typeface="メイリオ"/>
                <a:ea typeface="メイリオ"/>
                <a:cs typeface="メイリオ"/>
              </a:rPr>
              <a:t>3〜6</a:t>
            </a:r>
            <a:r>
              <a:rPr lang="ja-JP" altLang="en-US" sz="1300" b="1" dirty="0">
                <a:latin typeface="メイリオ"/>
                <a:ea typeface="メイリオ"/>
                <a:cs typeface="メイリオ"/>
              </a:rPr>
              <a:t>年生</a:t>
            </a:r>
            <a:endParaRPr lang="en-US" altLang="ja-JP" sz="1300" b="1" dirty="0">
              <a:latin typeface="メイリオ"/>
              <a:ea typeface="メイリオ"/>
              <a:cs typeface="メイリオ"/>
            </a:endParaRPr>
          </a:p>
          <a:p>
            <a:pPr fontAlgn="ctr">
              <a:lnSpc>
                <a:spcPct val="150000"/>
              </a:lnSpc>
              <a:buClr>
                <a:srgbClr val="EF8608"/>
              </a:buClr>
              <a:buSzPct val="146000"/>
              <a:buFont typeface="Wingdings" charset="2"/>
              <a:buChar char=""/>
            </a:pPr>
            <a:r>
              <a:rPr lang="ja-JP" altLang="en-US" sz="1300" b="1" dirty="0" smtClean="0">
                <a:latin typeface="メイリオ"/>
                <a:ea typeface="メイリオ"/>
                <a:cs typeface="メイリオ"/>
              </a:rPr>
              <a:t>持ちもの</a:t>
            </a:r>
            <a:r>
              <a:rPr lang="en-US" altLang="ja-JP" sz="1300" b="1" dirty="0" smtClean="0">
                <a:latin typeface="メイリオ"/>
                <a:ea typeface="メイリオ"/>
                <a:cs typeface="メイリオ"/>
              </a:rPr>
              <a:t>→</a:t>
            </a:r>
            <a:r>
              <a:rPr lang="ja-JP" altLang="en-US" sz="1300" b="1" dirty="0" smtClean="0">
                <a:latin typeface="メイリオ"/>
                <a:ea typeface="メイリオ"/>
                <a:cs typeface="メイリオ"/>
              </a:rPr>
              <a:t>筆記用具、ノート</a:t>
            </a:r>
            <a:endParaRPr lang="en-US" altLang="ja-JP" sz="1300" b="1" dirty="0" smtClean="0">
              <a:latin typeface="メイリオ"/>
              <a:ea typeface="メイリオ"/>
              <a:cs typeface="メイリオ"/>
            </a:endParaRPr>
          </a:p>
          <a:p>
            <a:pPr fontAlgn="ctr">
              <a:lnSpc>
                <a:spcPct val="150000"/>
              </a:lnSpc>
              <a:buClr>
                <a:srgbClr val="EF8608"/>
              </a:buClr>
              <a:buSzPct val="146000"/>
              <a:buFont typeface="Wingdings" charset="2"/>
              <a:buChar char=""/>
            </a:pPr>
            <a:r>
              <a:rPr lang="ja-JP" altLang="en-US" sz="1300" b="1" dirty="0" smtClean="0">
                <a:latin typeface="メイリオ"/>
                <a:ea typeface="メイリオ"/>
                <a:cs typeface="メイリオ"/>
              </a:rPr>
              <a:t>講師：明日来男</a:t>
            </a:r>
            <a:endParaRPr lang="en-US" altLang="ja-JP" sz="1300" b="1" dirty="0" smtClean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163</TotalTime>
  <Words>202</Words>
  <Application>Microsoft Macintosh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24</cp:revision>
  <cp:lastPrinted>2014-05-22T05:07:28Z</cp:lastPrinted>
  <dcterms:created xsi:type="dcterms:W3CDTF">2013-08-07T01:16:52Z</dcterms:created>
  <dcterms:modified xsi:type="dcterms:W3CDTF">2017-04-04T14:55:20Z</dcterms:modified>
</cp:coreProperties>
</file>