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6" r:id="rId2"/>
    <p:sldId id="267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49">
          <p15:clr>
            <a:srgbClr val="A4A3A4"/>
          </p15:clr>
        </p15:guide>
        <p15:guide id="2" pos="3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0F6"/>
    <a:srgbClr val="E85097"/>
    <a:srgbClr val="F75772"/>
    <a:srgbClr val="F64462"/>
    <a:srgbClr val="53C0DD"/>
    <a:srgbClr val="39A58C"/>
    <a:srgbClr val="DDA51E"/>
    <a:srgbClr val="285278"/>
    <a:srgbClr val="306EA8"/>
    <a:srgbClr val="BC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488" y="-96"/>
      </p:cViewPr>
      <p:guideLst>
        <p:guide orient="horz" pos="2278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17/04/05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 4"/>
          <p:cNvSpPr>
            <a:spLocks noGrp="1"/>
          </p:cNvSpPr>
          <p:nvPr>
            <p:ph type="pic" sz="quarter" idx="10" hasCustomPrompt="1"/>
          </p:nvPr>
        </p:nvSpPr>
        <p:spPr>
          <a:xfrm>
            <a:off x="4219570" y="3270215"/>
            <a:ext cx="2924909" cy="2936685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6" name="図プレースホルダ 4"/>
          <p:cNvSpPr>
            <a:spLocks noGrp="1"/>
          </p:cNvSpPr>
          <p:nvPr>
            <p:ph type="pic" sz="quarter" idx="11" hasCustomPrompt="1"/>
          </p:nvPr>
        </p:nvSpPr>
        <p:spPr>
          <a:xfrm>
            <a:off x="674915" y="4508336"/>
            <a:ext cx="3214857" cy="2653962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7" name="図プレースホルダ 4"/>
          <p:cNvSpPr>
            <a:spLocks noGrp="1"/>
          </p:cNvSpPr>
          <p:nvPr>
            <p:ph type="pic" sz="quarter" idx="12" hasCustomPrompt="1"/>
          </p:nvPr>
        </p:nvSpPr>
        <p:spPr>
          <a:xfrm>
            <a:off x="4139747" y="7124652"/>
            <a:ext cx="3036486" cy="2511122"/>
          </a:xfrm>
          <a:solidFill>
            <a:schemeClr val="bg2"/>
          </a:solidFill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10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3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3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4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17/04/05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8" y="10108234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4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0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0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06765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gahag-0089745881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-1566072" y="1566069"/>
            <a:ext cx="10907715" cy="7775576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4479243" y="443468"/>
            <a:ext cx="95876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800" b="1" dirty="0" smtClean="0">
                <a:solidFill>
                  <a:srgbClr val="2E2E22"/>
                </a:solidFill>
                <a:latin typeface="+mn-ea"/>
              </a:rPr>
              <a:t>第</a:t>
            </a:r>
            <a:r>
              <a:rPr kumimoji="1" lang="en-US" altLang="ja-JP" sz="1800" b="1" dirty="0" smtClean="0">
                <a:solidFill>
                  <a:srgbClr val="2E2E22"/>
                </a:solidFill>
                <a:latin typeface="+mn-ea"/>
              </a:rPr>
              <a:t>10</a:t>
            </a:r>
            <a:r>
              <a:rPr kumimoji="1" lang="ja-JP" altLang="en-US" sz="1800" b="1" dirty="0" smtClean="0">
                <a:solidFill>
                  <a:srgbClr val="2E2E22"/>
                </a:solidFill>
                <a:latin typeface="+mn-ea"/>
              </a:rPr>
              <a:t>回</a:t>
            </a:r>
            <a:endParaRPr kumimoji="1" lang="ja-JP" altLang="en-US" sz="1800" b="1" dirty="0">
              <a:solidFill>
                <a:srgbClr val="2E2E22"/>
              </a:solidFill>
              <a:latin typeface="+mn-ea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831911" y="504691"/>
            <a:ext cx="430887" cy="2225776"/>
          </a:xfrm>
          <a:prstGeom prst="rect">
            <a:avLst/>
          </a:prstGeom>
          <a:solidFill>
            <a:srgbClr val="306EA8"/>
          </a:solidFill>
          <a:ln>
            <a:solidFill>
              <a:srgbClr val="306EA8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kumimoji="1" lang="ja-JP" altLang="en-US" sz="1600" b="1" spc="300" dirty="0" smtClean="0">
                <a:solidFill>
                  <a:srgbClr val="FFFFFF"/>
                </a:solidFill>
              </a:rPr>
              <a:t>アスクル商店街</a:t>
            </a:r>
            <a:endParaRPr kumimoji="1" lang="ja-JP" altLang="en-US" sz="1600" b="1" spc="300" dirty="0">
              <a:solidFill>
                <a:srgbClr val="FFFFFF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79698" y="6324161"/>
            <a:ext cx="1679947" cy="24632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6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月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16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日 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(土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) 〜</a:t>
            </a:r>
          </a:p>
          <a:p>
            <a:pPr>
              <a:lnSpc>
                <a:spcPct val="150000"/>
              </a:lnSpc>
            </a:pP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7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月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9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日 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(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日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会場</a:t>
            </a:r>
            <a:r>
              <a:rPr lang="en-US" altLang="ja-JP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:</a:t>
            </a:r>
            <a:r>
              <a:rPr lang="ja-JP" altLang="en-US" sz="22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アスクル公園</a:t>
            </a:r>
            <a:endParaRPr kumimoji="1" lang="ja-JP" altLang="en-US" sz="2200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5" name="角丸四角形 34"/>
          <p:cNvSpPr/>
          <p:nvPr/>
        </p:nvSpPr>
        <p:spPr>
          <a:xfrm flipH="1">
            <a:off x="1617968" y="452508"/>
            <a:ext cx="444211" cy="3970422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アジサイの</a:t>
            </a:r>
            <a:r>
              <a:rPr lang="ja-JP" alt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即売会（毎朝</a:t>
            </a:r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午前中）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887788" y="10240604"/>
            <a:ext cx="359585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ja-JP" altLang="en-US" sz="1400" dirty="0">
                <a:solidFill>
                  <a:srgbClr val="2E2E22"/>
                </a:solidFill>
              </a:rPr>
              <a:t>主催：アスクル商店街桜まつり実行委員会</a:t>
            </a:r>
            <a:endParaRPr kumimoji="1" lang="ja-JP" altLang="en-US" sz="1400" dirty="0">
              <a:solidFill>
                <a:srgbClr val="2E2E22"/>
              </a:solidFill>
            </a:endParaRPr>
          </a:p>
        </p:txBody>
      </p:sp>
      <p:sp>
        <p:nvSpPr>
          <p:cNvPr id="36" name="角丸四角形 35"/>
          <p:cNvSpPr/>
          <p:nvPr/>
        </p:nvSpPr>
        <p:spPr>
          <a:xfrm flipH="1">
            <a:off x="1051401" y="452508"/>
            <a:ext cx="441433" cy="3197218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写真撮影会（土曜日のみ）</a:t>
            </a:r>
          </a:p>
        </p:txBody>
      </p:sp>
      <p:sp>
        <p:nvSpPr>
          <p:cNvPr id="37" name="角丸四角形 36"/>
          <p:cNvSpPr/>
          <p:nvPr/>
        </p:nvSpPr>
        <p:spPr>
          <a:xfrm flipH="1">
            <a:off x="554413" y="452508"/>
            <a:ext cx="398273" cy="4654597"/>
          </a:xfrm>
          <a:prstGeom prst="roundRect">
            <a:avLst>
              <a:gd name="adj" fmla="val 50000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eaVert" wrap="none" tIns="144000" bIns="0" rtlCol="0" anchor="ctr"/>
          <a:lstStyle/>
          <a:p>
            <a:r>
              <a:rPr lang="ja-JP" altLang="en-US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ＬＥＤ照明</a:t>
            </a:r>
            <a:r>
              <a:rPr lang="ja-JP" altLang="en-US" sz="1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によるライトアップ（毎日）</a:t>
            </a:r>
          </a:p>
        </p:txBody>
      </p:sp>
      <p:pic>
        <p:nvPicPr>
          <p:cNvPr id="2" name="図 1" descr="03文字書き出し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081" y="719687"/>
            <a:ext cx="3864864" cy="8613648"/>
          </a:xfrm>
          <a:prstGeom prst="rect">
            <a:avLst/>
          </a:prstGeom>
        </p:spPr>
      </p:pic>
      <p:sp>
        <p:nvSpPr>
          <p:cNvPr id="28" name="テキスト ボックス 27"/>
          <p:cNvSpPr txBox="1"/>
          <p:nvPr/>
        </p:nvSpPr>
        <p:spPr>
          <a:xfrm>
            <a:off x="401220" y="9283781"/>
            <a:ext cx="2168131" cy="13271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endParaRPr kumimoji="1" lang="en-US" altLang="ja-JP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dirty="0" smtClean="0">
                <a:solidFill>
                  <a:schemeClr val="bg1"/>
                </a:solidFill>
              </a:rPr>
              <a:t>地図を入れて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bg1"/>
                </a:solidFill>
              </a:rPr>
              <a:t>ください</a:t>
            </a:r>
            <a:endParaRPr lang="en-US" altLang="ja-JP" dirty="0" smtClean="0">
              <a:solidFill>
                <a:schemeClr val="bg1"/>
              </a:solidFill>
            </a:endParaRPr>
          </a:p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14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エレガント">
      <a:dk1>
        <a:srgbClr val="534239"/>
      </a:dk1>
      <a:lt1>
        <a:srgbClr val="FFFFFF"/>
      </a:lt1>
      <a:dk2>
        <a:srgbClr val="3D3A48"/>
      </a:dk2>
      <a:lt2>
        <a:srgbClr val="E1DFD1"/>
      </a:lt2>
      <a:accent1>
        <a:srgbClr val="907F76"/>
      </a:accent1>
      <a:accent2>
        <a:srgbClr val="A46645"/>
      </a:accent2>
      <a:accent3>
        <a:srgbClr val="CD9C47"/>
      </a:accent3>
      <a:accent4>
        <a:srgbClr val="9A92CD"/>
      </a:accent4>
      <a:accent5>
        <a:srgbClr val="7D639B"/>
      </a:accent5>
      <a:accent6>
        <a:srgbClr val="733678"/>
      </a:accent6>
      <a:hlink>
        <a:srgbClr val="A84914"/>
      </a:hlink>
      <a:folHlink>
        <a:srgbClr val="B25672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1049</TotalTime>
  <Words>163</Words>
  <Application>Microsoft Macintosh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wellenetz</dc:creator>
  <cp:lastModifiedBy>Wellenetz 檀野</cp:lastModifiedBy>
  <cp:revision>116</cp:revision>
  <cp:lastPrinted>2014-02-24T05:54:48Z</cp:lastPrinted>
  <dcterms:created xsi:type="dcterms:W3CDTF">2013-08-07T01:20:38Z</dcterms:created>
  <dcterms:modified xsi:type="dcterms:W3CDTF">2017-04-05T10:58:08Z</dcterms:modified>
</cp:coreProperties>
</file>