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4" r:id="rId2"/>
    <p:sldId id="269" r:id="rId3"/>
  </p:sldIdLst>
  <p:sldSz cx="10907713" cy="7775575"/>
  <p:notesSz cx="7105650" cy="10239375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449">
          <p15:clr>
            <a:srgbClr val="A4A3A4"/>
          </p15:clr>
        </p15:guide>
        <p15:guide id="2" pos="34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CC"/>
    <a:srgbClr val="3333FF"/>
    <a:srgbClr val="FFFFFF"/>
    <a:srgbClr val="39A58C"/>
    <a:srgbClr val="DDA51E"/>
    <a:srgbClr val="285278"/>
    <a:srgbClr val="306EA8"/>
    <a:srgbClr val="BCD400"/>
    <a:srgbClr val="8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4" y="-200"/>
      </p:cViewPr>
      <p:guideLst>
        <p:guide orient="horz" pos="2449"/>
        <p:guide pos="3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9115" cy="513747"/>
          </a:xfrm>
          <a:prstGeom prst="rect">
            <a:avLst/>
          </a:prstGeom>
        </p:spPr>
        <p:txBody>
          <a:bodyPr vert="horz" lIns="94800" tIns="47402" rIns="94800" bIns="47402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4894" y="2"/>
            <a:ext cx="3079115" cy="513747"/>
          </a:xfrm>
          <a:prstGeom prst="rect">
            <a:avLst/>
          </a:prstGeom>
        </p:spPr>
        <p:txBody>
          <a:bodyPr vert="horz" lIns="94800" tIns="47402" rIns="94800" bIns="47402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17/04/05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28713" y="1279525"/>
            <a:ext cx="4848225" cy="345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00" tIns="47402" rIns="94800" bIns="47402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566" y="4927700"/>
            <a:ext cx="5684520" cy="4031753"/>
          </a:xfrm>
          <a:prstGeom prst="rect">
            <a:avLst/>
          </a:prstGeom>
        </p:spPr>
        <p:txBody>
          <a:bodyPr vert="horz" lIns="94800" tIns="47402" rIns="94800" bIns="47402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5634"/>
            <a:ext cx="3079115" cy="513746"/>
          </a:xfrm>
          <a:prstGeom prst="rect">
            <a:avLst/>
          </a:prstGeom>
        </p:spPr>
        <p:txBody>
          <a:bodyPr vert="horz" lIns="94800" tIns="47402" rIns="94800" bIns="47402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4894" y="9725634"/>
            <a:ext cx="3079115" cy="513746"/>
          </a:xfrm>
          <a:prstGeom prst="rect">
            <a:avLst/>
          </a:prstGeom>
        </p:spPr>
        <p:txBody>
          <a:bodyPr vert="horz" lIns="94800" tIns="47402" rIns="94800" bIns="47402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 4"/>
          <p:cNvSpPr>
            <a:spLocks noGrp="1"/>
          </p:cNvSpPr>
          <p:nvPr>
            <p:ph type="pic" sz="quarter" idx="10" hasCustomPrompt="1"/>
          </p:nvPr>
        </p:nvSpPr>
        <p:spPr>
          <a:xfrm>
            <a:off x="5919287" y="2331176"/>
            <a:ext cx="4103114" cy="2093419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6" name="図プレースホルダ 4"/>
          <p:cNvSpPr>
            <a:spLocks noGrp="1"/>
          </p:cNvSpPr>
          <p:nvPr>
            <p:ph type="pic" sz="quarter" idx="11" hasCustomPrompt="1"/>
          </p:nvPr>
        </p:nvSpPr>
        <p:spPr>
          <a:xfrm>
            <a:off x="946782" y="3213772"/>
            <a:ext cx="4509858" cy="1891880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7" name="図プレースホルダ 4"/>
          <p:cNvSpPr>
            <a:spLocks noGrp="1"/>
          </p:cNvSpPr>
          <p:nvPr>
            <p:ph type="pic" sz="quarter" idx="12" hasCustomPrompt="1"/>
          </p:nvPr>
        </p:nvSpPr>
        <p:spPr>
          <a:xfrm>
            <a:off x="5807310" y="5078816"/>
            <a:ext cx="4259636" cy="1790056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0890" y="414338"/>
            <a:ext cx="9405937" cy="150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0890" y="2070100"/>
            <a:ext cx="9405937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0888" y="7205665"/>
            <a:ext cx="2454276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1565" y="7205665"/>
            <a:ext cx="3684587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2550" y="7205665"/>
            <a:ext cx="2454276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0"/>
            <a:ext cx="10904538" cy="7773988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9538" y="107950"/>
            <a:ext cx="10688637" cy="7558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82563" y="180975"/>
            <a:ext cx="10544175" cy="74136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8" name="PubRRectCallout"/>
          <p:cNvSpPr>
            <a:spLocks noEditPoints="1" noChangeArrowheads="1"/>
          </p:cNvSpPr>
          <p:nvPr/>
        </p:nvSpPr>
        <p:spPr bwMode="auto">
          <a:xfrm>
            <a:off x="2370138" y="1725613"/>
            <a:ext cx="6169025" cy="160178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9" name="PubRRectCallout"/>
          <p:cNvSpPr>
            <a:spLocks noEditPoints="1" noChangeArrowheads="1"/>
          </p:cNvSpPr>
          <p:nvPr/>
        </p:nvSpPr>
        <p:spPr bwMode="auto">
          <a:xfrm>
            <a:off x="2370138" y="3606800"/>
            <a:ext cx="6167437" cy="15541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10" name="PubRRectCallout"/>
          <p:cNvSpPr>
            <a:spLocks noEditPoints="1" noChangeArrowheads="1"/>
          </p:cNvSpPr>
          <p:nvPr/>
        </p:nvSpPr>
        <p:spPr bwMode="auto">
          <a:xfrm>
            <a:off x="2370138" y="5448300"/>
            <a:ext cx="6169025" cy="179705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文字・イラスト・写真の絵柄等、仕上がりで切れては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いけない部分は、青の枠（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収めてください。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1179513" y="427038"/>
            <a:ext cx="8550275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0" y="3382963"/>
            <a:ext cx="109077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 smtClean="0">
              <a:solidFill>
                <a:prstClr val="black"/>
              </a:solidFill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109538" y="5272088"/>
            <a:ext cx="106886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 smtClean="0">
              <a:solidFill>
                <a:prstClr val="black"/>
              </a:solidFill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63513" y="7316788"/>
            <a:ext cx="10580687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33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 descr="gahag-0089745881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162" b="9162"/>
          <a:stretch/>
        </p:blipFill>
        <p:spPr>
          <a:xfrm>
            <a:off x="-2" y="-1"/>
            <a:ext cx="10907715" cy="7775576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304756" y="5511800"/>
            <a:ext cx="2336460" cy="147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bg1"/>
                </a:solidFill>
              </a:rPr>
              <a:t>地図を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dirty="0" smtClean="0">
                <a:solidFill>
                  <a:schemeClr val="bg1"/>
                </a:solidFill>
              </a:rPr>
              <a:t>入れてください</a:t>
            </a:r>
            <a:endParaRPr kumimoji="1" lang="en-US" altLang="ja-JP" dirty="0" smtClean="0">
              <a:solidFill>
                <a:schemeClr val="bg1"/>
              </a:solidFill>
            </a:endParaRPr>
          </a:p>
        </p:txBody>
      </p:sp>
      <p:pic>
        <p:nvPicPr>
          <p:cNvPr id="39" name="図 38" descr="03文字書き出し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804" r="47594"/>
          <a:stretch/>
        </p:blipFill>
        <p:spPr>
          <a:xfrm>
            <a:off x="4622127" y="2692400"/>
            <a:ext cx="2006309" cy="4880202"/>
          </a:xfrm>
          <a:prstGeom prst="rect">
            <a:avLst/>
          </a:prstGeom>
        </p:spPr>
      </p:pic>
      <p:sp>
        <p:nvSpPr>
          <p:cNvPr id="32" name="テキスト ボックス 31"/>
          <p:cNvSpPr txBox="1"/>
          <p:nvPr/>
        </p:nvSpPr>
        <p:spPr>
          <a:xfrm>
            <a:off x="6798092" y="519668"/>
            <a:ext cx="104477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 smtClean="0">
                <a:solidFill>
                  <a:srgbClr val="2E2E22"/>
                </a:solidFill>
                <a:latin typeface="+mn-ea"/>
              </a:rPr>
              <a:t>第</a:t>
            </a:r>
            <a:r>
              <a:rPr kumimoji="1" lang="en-US" altLang="ja-JP" sz="2000" b="1" dirty="0" smtClean="0">
                <a:solidFill>
                  <a:srgbClr val="2E2E22"/>
                </a:solidFill>
                <a:latin typeface="+mn-ea"/>
              </a:rPr>
              <a:t>10</a:t>
            </a:r>
            <a:r>
              <a:rPr kumimoji="1" lang="ja-JP" altLang="en-US" sz="2000" b="1" dirty="0" smtClean="0">
                <a:solidFill>
                  <a:srgbClr val="2E2E22"/>
                </a:solidFill>
                <a:latin typeface="+mn-ea"/>
              </a:rPr>
              <a:t>回</a:t>
            </a:r>
            <a:endParaRPr kumimoji="1" lang="ja-JP" altLang="en-US" sz="2000" b="1" dirty="0">
              <a:solidFill>
                <a:srgbClr val="2E2E22"/>
              </a:solidFill>
              <a:latin typeface="+mn-ea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8167129" y="635333"/>
            <a:ext cx="430887" cy="2231586"/>
          </a:xfrm>
          <a:prstGeom prst="rect">
            <a:avLst/>
          </a:prstGeom>
          <a:solidFill>
            <a:srgbClr val="306EA8"/>
          </a:solidFill>
          <a:ln>
            <a:solidFill>
              <a:srgbClr val="306EA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600" b="1" spc="300" dirty="0" smtClean="0">
                <a:solidFill>
                  <a:srgbClr val="FFFFFF"/>
                </a:solidFill>
              </a:rPr>
              <a:t>アスクル商店街</a:t>
            </a:r>
            <a:endParaRPr kumimoji="1" lang="ja-JP" altLang="en-US" sz="1600" b="1" spc="300" dirty="0">
              <a:solidFill>
                <a:srgbClr val="FFFFFF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63180" y="5018964"/>
            <a:ext cx="2124537" cy="4847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18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会場</a:t>
            </a:r>
            <a:r>
              <a:rPr lang="en-US" altLang="ja-JP" sz="18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:</a:t>
            </a:r>
            <a:r>
              <a:rPr lang="ja-JP" altLang="en-US" sz="18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アスクル公園</a:t>
            </a:r>
            <a:endParaRPr kumimoji="1" lang="ja-JP" altLang="en-US" sz="1800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32305" y="7065604"/>
            <a:ext cx="2749471" cy="25391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ja-JP" altLang="en-US" sz="1050" dirty="0">
                <a:solidFill>
                  <a:srgbClr val="2E2E22"/>
                </a:solidFill>
              </a:rPr>
              <a:t>主催：アスクル商店街桜まつり実行委員会</a:t>
            </a:r>
            <a:endParaRPr kumimoji="1" lang="ja-JP" altLang="en-US" sz="1050" dirty="0">
              <a:solidFill>
                <a:srgbClr val="2E2E22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2817528" y="9459067"/>
            <a:ext cx="3185963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ja-JP" sz="800" b="1" dirty="0" smtClean="0">
                <a:latin typeface="メイリオ" pitchFamily="50" charset="-128"/>
                <a:ea typeface="メイリオ" pitchFamily="50" charset="-128"/>
              </a:rPr>
              <a:t>※</a:t>
            </a:r>
            <a:r>
              <a:rPr kumimoji="1" lang="ja-JP" altLang="en-US" sz="800" b="1" dirty="0" smtClean="0">
                <a:latin typeface="メイリオ" pitchFamily="50" charset="-128"/>
                <a:ea typeface="メイリオ" pitchFamily="50" charset="-128"/>
              </a:rPr>
              <a:t>国道</a:t>
            </a:r>
            <a:r>
              <a:rPr lang="ja-JP" altLang="en-US" sz="800" b="1" dirty="0" smtClean="0">
                <a:latin typeface="メイリオ" pitchFamily="50" charset="-128"/>
                <a:ea typeface="メイリオ" pitchFamily="50" charset="-128"/>
              </a:rPr>
              <a:t>沿い、コンビニのとなりです。</a:t>
            </a:r>
            <a:endParaRPr lang="en-US" altLang="ja-JP" sz="8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800" b="1" dirty="0" smtClean="0">
                <a:latin typeface="メイリオ" pitchFamily="50" charset="-128"/>
                <a:ea typeface="メイリオ" pitchFamily="50" charset="-128"/>
              </a:rPr>
              <a:t>駐車場有 </a:t>
            </a:r>
            <a:r>
              <a:rPr kumimoji="1" lang="en-US" altLang="ja-JP" sz="800" b="1" dirty="0" smtClean="0">
                <a:latin typeface="メイリオ" pitchFamily="50" charset="-128"/>
                <a:ea typeface="メイリオ" pitchFamily="50" charset="-128"/>
              </a:rPr>
              <a:t>2</a:t>
            </a:r>
            <a:r>
              <a:rPr lang="ja-JP" altLang="en-US" sz="800" b="1" dirty="0" smtClean="0">
                <a:latin typeface="メイリオ" pitchFamily="50" charset="-128"/>
                <a:ea typeface="メイリオ" pitchFamily="50" charset="-128"/>
              </a:rPr>
              <a:t>台あり。</a:t>
            </a:r>
            <a:endParaRPr kumimoji="1" lang="ja-JP" altLang="en-US" sz="800" b="1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9340718" y="9207581"/>
            <a:ext cx="2168131" cy="13271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endParaRPr kumimoji="1" lang="en-US" altLang="ja-JP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dirty="0" smtClean="0">
                <a:solidFill>
                  <a:schemeClr val="bg1"/>
                </a:solidFill>
              </a:rPr>
              <a:t>地図を入れて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bg1"/>
                </a:solidFill>
              </a:rPr>
              <a:t>ください</a:t>
            </a:r>
            <a:endParaRPr lang="en-US" altLang="ja-JP" dirty="0" smtClean="0">
              <a:solidFill>
                <a:schemeClr val="bg1"/>
              </a:solidFill>
            </a:endParaRPr>
          </a:p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57" name="図 56" descr="03文字書き出し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91" b="27035"/>
          <a:stretch/>
        </p:blipFill>
        <p:spPr>
          <a:xfrm>
            <a:off x="6265083" y="646065"/>
            <a:ext cx="1912526" cy="5900548"/>
          </a:xfrm>
          <a:prstGeom prst="rect">
            <a:avLst/>
          </a:prstGeom>
        </p:spPr>
      </p:pic>
      <p:sp>
        <p:nvSpPr>
          <p:cNvPr id="58" name="角丸四角形 57"/>
          <p:cNvSpPr/>
          <p:nvPr/>
        </p:nvSpPr>
        <p:spPr>
          <a:xfrm flipH="1">
            <a:off x="1617967" y="452508"/>
            <a:ext cx="444211" cy="3722039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eaVert" wrap="none" tIns="144000" bIns="0" rtlCol="0" anchor="ctr"/>
          <a:lstStyle/>
          <a:p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アジサイの</a:t>
            </a:r>
            <a:r>
              <a:rPr lang="ja-JP" alt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即売会（毎朝</a:t>
            </a:r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午前中）</a:t>
            </a:r>
          </a:p>
        </p:txBody>
      </p:sp>
      <p:sp>
        <p:nvSpPr>
          <p:cNvPr id="59" name="角丸四角形 58"/>
          <p:cNvSpPr/>
          <p:nvPr/>
        </p:nvSpPr>
        <p:spPr>
          <a:xfrm flipH="1">
            <a:off x="1051400" y="452508"/>
            <a:ext cx="441433" cy="2997205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eaVert" wrap="none" tIns="144000" bIns="0" rtlCol="0" anchor="ctr"/>
          <a:lstStyle/>
          <a:p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写真撮影会（土曜日のみ）</a:t>
            </a:r>
          </a:p>
        </p:txBody>
      </p:sp>
      <p:sp>
        <p:nvSpPr>
          <p:cNvPr id="60" name="角丸四角形 59"/>
          <p:cNvSpPr/>
          <p:nvPr/>
        </p:nvSpPr>
        <p:spPr>
          <a:xfrm flipH="1">
            <a:off x="554412" y="452508"/>
            <a:ext cx="398273" cy="4363413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eaVert" wrap="none" tIns="144000" bIns="0" rtlCol="0" anchor="ctr"/>
          <a:lstStyle/>
          <a:p>
            <a:r>
              <a:rPr lang="ja-JP" alt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ＬＥＤ照明</a:t>
            </a:r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によるライトアップ（毎日）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4150634" y="2913579"/>
            <a:ext cx="707886" cy="4390385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400" b="1" dirty="0">
                <a:solidFill>
                  <a:srgbClr val="306EA8"/>
                </a:solidFill>
                <a:latin typeface="+mn-ea"/>
              </a:rPr>
              <a:t>6</a:t>
            </a:r>
            <a:r>
              <a:rPr lang="ja-JP" altLang="en-US" sz="2400" b="1" dirty="0">
                <a:solidFill>
                  <a:srgbClr val="306EA8"/>
                </a:solidFill>
                <a:latin typeface="+mn-ea"/>
              </a:rPr>
              <a:t>月</a:t>
            </a:r>
            <a:r>
              <a:rPr lang="en-US" altLang="ja-JP" sz="2400" b="1" dirty="0">
                <a:solidFill>
                  <a:srgbClr val="306EA8"/>
                </a:solidFill>
                <a:latin typeface="+mn-ea"/>
              </a:rPr>
              <a:t>16</a:t>
            </a:r>
            <a:r>
              <a:rPr lang="ja-JP" altLang="en-US" sz="2400" b="1" dirty="0">
                <a:solidFill>
                  <a:srgbClr val="306EA8"/>
                </a:solidFill>
                <a:latin typeface="+mn-ea"/>
              </a:rPr>
              <a:t>日 (土</a:t>
            </a:r>
            <a:r>
              <a:rPr lang="en-US" altLang="ja-JP" sz="2400" b="1" dirty="0">
                <a:solidFill>
                  <a:srgbClr val="306EA8"/>
                </a:solidFill>
                <a:latin typeface="+mn-ea"/>
              </a:rPr>
              <a:t>) 〜7</a:t>
            </a:r>
            <a:r>
              <a:rPr lang="ja-JP" altLang="en-US" sz="2400" b="1" dirty="0">
                <a:solidFill>
                  <a:srgbClr val="306EA8"/>
                </a:solidFill>
                <a:latin typeface="+mn-ea"/>
              </a:rPr>
              <a:t>月</a:t>
            </a:r>
            <a:r>
              <a:rPr lang="en-US" altLang="ja-JP" sz="2400" b="1" dirty="0">
                <a:solidFill>
                  <a:srgbClr val="306EA8"/>
                </a:solidFill>
                <a:latin typeface="+mn-ea"/>
              </a:rPr>
              <a:t>9</a:t>
            </a:r>
            <a:r>
              <a:rPr lang="ja-JP" altLang="en-US" sz="2400" b="1" dirty="0">
                <a:solidFill>
                  <a:srgbClr val="306EA8"/>
                </a:solidFill>
                <a:latin typeface="+mn-ea"/>
              </a:rPr>
              <a:t>日 </a:t>
            </a:r>
            <a:r>
              <a:rPr lang="en-US" altLang="ja-JP" sz="2400" b="1" dirty="0">
                <a:solidFill>
                  <a:srgbClr val="306EA8"/>
                </a:solidFill>
                <a:latin typeface="+mn-ea"/>
              </a:rPr>
              <a:t>(</a:t>
            </a:r>
            <a:r>
              <a:rPr lang="ja-JP" altLang="en-US" sz="2400" b="1" dirty="0">
                <a:solidFill>
                  <a:srgbClr val="306EA8"/>
                </a:solidFill>
                <a:latin typeface="+mn-ea"/>
              </a:rPr>
              <a:t>日</a:t>
            </a:r>
            <a:r>
              <a:rPr lang="en-US" altLang="ja-JP" sz="2400" b="1" dirty="0">
                <a:solidFill>
                  <a:srgbClr val="306EA8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33222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エレガント">
      <a:dk1>
        <a:srgbClr val="534239"/>
      </a:dk1>
      <a:lt1>
        <a:srgbClr val="FFFFFF"/>
      </a:lt1>
      <a:dk2>
        <a:srgbClr val="3D3A48"/>
      </a:dk2>
      <a:lt2>
        <a:srgbClr val="E1DFD1"/>
      </a:lt2>
      <a:accent1>
        <a:srgbClr val="907F76"/>
      </a:accent1>
      <a:accent2>
        <a:srgbClr val="A46645"/>
      </a:accent2>
      <a:accent3>
        <a:srgbClr val="CD9C47"/>
      </a:accent3>
      <a:accent4>
        <a:srgbClr val="9A92CD"/>
      </a:accent4>
      <a:accent5>
        <a:srgbClr val="7D639B"/>
      </a:accent5>
      <a:accent6>
        <a:srgbClr val="733678"/>
      </a:accent6>
      <a:hlink>
        <a:srgbClr val="A84914"/>
      </a:hlink>
      <a:folHlink>
        <a:srgbClr val="B25672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18移動販売車</Template>
  <TotalTime>19</TotalTime>
  <Words>182</Words>
  <Application>Microsoft Macintosh PowerPoint</Application>
  <PresentationFormat>ユーザー設定</PresentationFormat>
  <Paragraphs>31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 檀野</cp:lastModifiedBy>
  <cp:revision>4</cp:revision>
  <cp:lastPrinted>2015-04-10T07:25:43Z</cp:lastPrinted>
  <dcterms:created xsi:type="dcterms:W3CDTF">2015-04-14T05:28:33Z</dcterms:created>
  <dcterms:modified xsi:type="dcterms:W3CDTF">2017-04-05T10:57:04Z</dcterms:modified>
</cp:coreProperties>
</file>