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9CA6"/>
    <a:srgbClr val="335C87"/>
    <a:srgbClr val="E78B8E"/>
    <a:srgbClr val="EC7C98"/>
    <a:srgbClr val="FBDAC7"/>
    <a:srgbClr val="D07E82"/>
    <a:srgbClr val="E8EDDF"/>
    <a:srgbClr val="F3F9ED"/>
    <a:srgbClr val="E8DB00"/>
    <a:srgbClr val="FFF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20" autoAdjust="0"/>
    <p:restoredTop sz="86418"/>
  </p:normalViewPr>
  <p:slideViewPr>
    <p:cSldViewPr snapToGrid="0">
      <p:cViewPr>
        <p:scale>
          <a:sx n="46" d="100"/>
          <a:sy n="46" d="100"/>
        </p:scale>
        <p:origin x="2896" y="1336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4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図 32">
            <a:extLst>
              <a:ext uri="{FF2B5EF4-FFF2-40B4-BE49-F238E27FC236}">
                <a16:creationId xmlns:a16="http://schemas.microsoft.com/office/drawing/2014/main" id="{D3ABC72E-DB59-EB4E-9796-5E1EDC1AA3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4" t="3448"/>
          <a:stretch/>
        </p:blipFill>
        <p:spPr>
          <a:xfrm rot="16200000">
            <a:off x="-1566070" y="1566067"/>
            <a:ext cx="10907715" cy="7775575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04BACAE6-1083-2743-A765-2F0A3E50D47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b="33520"/>
          <a:stretch/>
        </p:blipFill>
        <p:spPr>
          <a:xfrm>
            <a:off x="0" y="2808"/>
            <a:ext cx="7775575" cy="3899218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497413D-F6A8-0445-92B6-DC0426A1A2FD}"/>
              </a:ext>
            </a:extLst>
          </p:cNvPr>
          <p:cNvSpPr/>
          <p:nvPr/>
        </p:nvSpPr>
        <p:spPr>
          <a:xfrm>
            <a:off x="1830967" y="0"/>
            <a:ext cx="4236005" cy="3902026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50281" y="831803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dirty="0">
                <a:solidFill>
                  <a:schemeClr val="bg1"/>
                </a:solidFill>
                <a:effectLst>
                  <a:glow rad="101600">
                    <a:srgbClr val="B09CA6">
                      <a:alpha val="60000"/>
                    </a:srgb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着付教室</a:t>
            </a:r>
            <a:endParaRPr kumimoji="1" lang="ja-JP" altLang="en-US" sz="6600" dirty="0">
              <a:solidFill>
                <a:schemeClr val="bg1"/>
              </a:solidFill>
              <a:effectLst>
                <a:glow rad="101600">
                  <a:srgbClr val="B09CA6">
                    <a:alpha val="60000"/>
                  </a:srgb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0" y="8886825"/>
            <a:ext cx="7775575" cy="2020888"/>
          </a:xfrm>
          <a:prstGeom prst="rect">
            <a:avLst/>
          </a:prstGeom>
          <a:solidFill>
            <a:srgbClr val="335C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E78B8E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18655" y="9133044"/>
            <a:ext cx="4036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着付教室</a:t>
            </a:r>
            <a:r>
              <a:rPr kumimoji="1" lang="en-US" altLang="ja-JP" sz="24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 </a:t>
            </a:r>
            <a:r>
              <a:rPr kumimoji="1" lang="ja-JP" altLang="en-US" sz="24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アスクル</a:t>
            </a:r>
          </a:p>
        </p:txBody>
      </p:sp>
      <p:sp>
        <p:nvSpPr>
          <p:cNvPr id="30" name="角丸四角形 29"/>
          <p:cNvSpPr/>
          <p:nvPr/>
        </p:nvSpPr>
        <p:spPr>
          <a:xfrm>
            <a:off x="4857750" y="9193510"/>
            <a:ext cx="2456057" cy="1376362"/>
          </a:xfrm>
          <a:prstGeom prst="roundRect">
            <a:avLst>
              <a:gd name="adj" fmla="val 351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ここに地図を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  <p:sp>
        <p:nvSpPr>
          <p:cNvPr id="32" name="角丸四角形 31"/>
          <p:cNvSpPr/>
          <p:nvPr/>
        </p:nvSpPr>
        <p:spPr>
          <a:xfrm>
            <a:off x="575807" y="4592638"/>
            <a:ext cx="6537374" cy="54821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5" name="角丸四角形 34"/>
          <p:cNvSpPr/>
          <p:nvPr/>
        </p:nvSpPr>
        <p:spPr>
          <a:xfrm>
            <a:off x="575807" y="4592638"/>
            <a:ext cx="876530" cy="54821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03032" y="4594905"/>
            <a:ext cx="3834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i="1" dirty="0">
                <a:solidFill>
                  <a:srgbClr val="E78B8E"/>
                </a:solidFill>
                <a:latin typeface="MS PMincho" charset="-128"/>
                <a:ea typeface="MS PMincho" charset="-128"/>
                <a:cs typeface="MS PMincho" charset="-128"/>
              </a:rPr>
              <a:t>1.</a:t>
            </a:r>
            <a:endParaRPr lang="ja-JP" altLang="en-US" sz="2800" b="1" i="1" dirty="0">
              <a:solidFill>
                <a:srgbClr val="E78B8E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545536" y="4671981"/>
            <a:ext cx="420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ここに説明文を入力してください</a:t>
            </a:r>
          </a:p>
        </p:txBody>
      </p:sp>
      <p:sp>
        <p:nvSpPr>
          <p:cNvPr id="42" name="角丸四角形 41"/>
          <p:cNvSpPr/>
          <p:nvPr/>
        </p:nvSpPr>
        <p:spPr>
          <a:xfrm>
            <a:off x="575807" y="5325720"/>
            <a:ext cx="6537374" cy="54821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575807" y="5325720"/>
            <a:ext cx="876530" cy="54821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03032" y="5327987"/>
            <a:ext cx="3834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i="1" dirty="0">
                <a:solidFill>
                  <a:srgbClr val="E78B8E"/>
                </a:solidFill>
                <a:latin typeface="MS PMincho" charset="-128"/>
                <a:ea typeface="MS PMincho" charset="-128"/>
                <a:cs typeface="MS PMincho" charset="-128"/>
              </a:rPr>
              <a:t>2.</a:t>
            </a:r>
            <a:endParaRPr lang="ja-JP" altLang="en-US" sz="2800" b="1" i="1" dirty="0">
              <a:solidFill>
                <a:srgbClr val="E78B8E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545536" y="5405063"/>
            <a:ext cx="420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ここに説明文を入力してください</a:t>
            </a:r>
          </a:p>
        </p:txBody>
      </p:sp>
      <p:sp>
        <p:nvSpPr>
          <p:cNvPr id="47" name="角丸四角形 46"/>
          <p:cNvSpPr/>
          <p:nvPr/>
        </p:nvSpPr>
        <p:spPr>
          <a:xfrm>
            <a:off x="575807" y="6036920"/>
            <a:ext cx="6537374" cy="54821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8" name="角丸四角形 47"/>
          <p:cNvSpPr/>
          <p:nvPr/>
        </p:nvSpPr>
        <p:spPr>
          <a:xfrm>
            <a:off x="575807" y="6036920"/>
            <a:ext cx="876530" cy="548217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srgbClr val="FFFF00"/>
              </a:solidFill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803032" y="6039187"/>
            <a:ext cx="3834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i="1" dirty="0">
                <a:solidFill>
                  <a:srgbClr val="E78B8E"/>
                </a:solidFill>
                <a:latin typeface="MS PMincho" charset="-128"/>
                <a:ea typeface="MS PMincho" charset="-128"/>
                <a:cs typeface="MS PMincho" charset="-128"/>
              </a:rPr>
              <a:t>3.</a:t>
            </a:r>
            <a:endParaRPr lang="ja-JP" altLang="en-US" sz="2800" b="1" i="1" dirty="0">
              <a:solidFill>
                <a:srgbClr val="E78B8E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545536" y="6116263"/>
            <a:ext cx="420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ここに説明文を入力してください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0" y="6858000"/>
            <a:ext cx="7775575" cy="2028825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2135725" y="7110518"/>
            <a:ext cx="36343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rgbClr val="335C87"/>
                </a:solidFill>
                <a:latin typeface="MS PMincho" charset="-128"/>
                <a:ea typeface="MS PMincho" charset="-128"/>
                <a:cs typeface="MS PMincho" charset="-128"/>
              </a:rPr>
              <a:t>無料体験講座</a:t>
            </a:r>
            <a:r>
              <a:rPr lang="en-US" altLang="ja-JP" sz="2800" b="1" dirty="0">
                <a:solidFill>
                  <a:srgbClr val="335C87"/>
                </a:solidFill>
                <a:latin typeface="MS PMincho" charset="-128"/>
                <a:ea typeface="MS PMincho" charset="-128"/>
                <a:cs typeface="MS PMincho" charset="-128"/>
              </a:rPr>
              <a:t> </a:t>
            </a:r>
            <a:r>
              <a:rPr lang="ja-JP" altLang="en-US" sz="2800" b="1" dirty="0">
                <a:solidFill>
                  <a:srgbClr val="335C87"/>
                </a:solidFill>
                <a:latin typeface="MS PMincho" charset="-128"/>
                <a:ea typeface="MS PMincho" charset="-128"/>
                <a:cs typeface="MS PMincho" charset="-128"/>
              </a:rPr>
              <a:t>実施中</a:t>
            </a:r>
            <a:endParaRPr kumimoji="1" lang="ja-JP" altLang="en-US" sz="2800" b="1" dirty="0">
              <a:solidFill>
                <a:srgbClr val="335C87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091259" y="7711222"/>
            <a:ext cx="5723260" cy="880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1200" b="1" dirty="0">
                <a:solidFill>
                  <a:srgbClr val="335C87"/>
                </a:solidFill>
                <a:latin typeface="MS PMincho" charset="-128"/>
                <a:ea typeface="MS PMincho" charset="-128"/>
                <a:cs typeface="MS PMincho" charset="-128"/>
              </a:rPr>
              <a:t>ここに無料体験の内容を入力してください。</a:t>
            </a:r>
            <a:r>
              <a:rPr lang="ja-JP" altLang="en-US" sz="1200" b="1" dirty="0">
                <a:solidFill>
                  <a:srgbClr val="335C87"/>
                </a:solidFill>
                <a:latin typeface="MS PMincho" charset="-128"/>
                <a:ea typeface="MS PMincho" charset="-128"/>
                <a:cs typeface="MS PMincho" charset="-128"/>
              </a:rPr>
              <a:t>ここに無料体験の内容を入力してください。ここに無料体験の内容を入力してください。ここに無料体験の内容を入力してください。</a:t>
            </a:r>
            <a:endParaRPr lang="en-US" altLang="ja-JP" sz="1200" b="1" dirty="0">
              <a:solidFill>
                <a:srgbClr val="335C87"/>
              </a:solidFill>
              <a:latin typeface="MS PMincho" charset="-128"/>
              <a:ea typeface="MS PMincho" charset="-128"/>
              <a:cs typeface="MS PMincho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1200" b="1" dirty="0">
                <a:solidFill>
                  <a:srgbClr val="335C87"/>
                </a:solidFill>
                <a:latin typeface="MS PMincho" charset="-128"/>
                <a:ea typeface="MS PMincho" charset="-128"/>
                <a:cs typeface="MS PMincho" charset="-128"/>
              </a:rPr>
              <a:t>ここに無料体験の内容を入力してください。ここに無料体験の内容を入力してください。</a:t>
            </a:r>
          </a:p>
        </p:txBody>
      </p:sp>
      <p:sp>
        <p:nvSpPr>
          <p:cNvPr id="56" name="角丸四角形 55"/>
          <p:cNvSpPr/>
          <p:nvPr/>
        </p:nvSpPr>
        <p:spPr>
          <a:xfrm>
            <a:off x="2359172" y="447606"/>
            <a:ext cx="3152427" cy="360375"/>
          </a:xfrm>
          <a:prstGeom prst="roundRect">
            <a:avLst>
              <a:gd name="adj" fmla="val 50000"/>
            </a:avLst>
          </a:prstGeom>
          <a:solidFill>
            <a:srgbClr val="EC7C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effectLst/>
                <a:latin typeface="MS PMincho" charset="-128"/>
                <a:ea typeface="MS PMincho" charset="-128"/>
                <a:cs typeface="MS PMincho" charset="-128"/>
              </a:rPr>
              <a:t>はじめての方、大歓迎！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068404" y="2070548"/>
            <a:ext cx="37339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1200" b="1" dirty="0">
                <a:solidFill>
                  <a:schemeClr val="bg1"/>
                </a:solidFill>
                <a:effectLst>
                  <a:glow rad="101600">
                    <a:srgbClr val="B09CA6">
                      <a:alpha val="60000"/>
                    </a:srgb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ここ</a:t>
            </a:r>
            <a:r>
              <a:rPr lang="ja-JP" altLang="en-US" sz="1200" b="1" dirty="0">
                <a:solidFill>
                  <a:schemeClr val="bg1"/>
                </a:solidFill>
                <a:effectLst>
                  <a:glow rad="101600">
                    <a:srgbClr val="B09CA6">
                      <a:alpha val="60000"/>
                    </a:srgb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ここに説明文を入力してください。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18655" y="4078046"/>
            <a:ext cx="4207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こんなことができるようなります。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D4BAEC36-074C-5545-95A2-FE83C6D13F27}"/>
              </a:ext>
            </a:extLst>
          </p:cNvPr>
          <p:cNvSpPr txBox="1"/>
          <p:nvPr/>
        </p:nvSpPr>
        <p:spPr>
          <a:xfrm>
            <a:off x="532943" y="9602459"/>
            <a:ext cx="4136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東京都江東区豊洲 </a:t>
            </a:r>
            <a:r>
              <a:rPr lang="en-US" altLang="ja-JP" sz="1600" b="1" dirty="0">
                <a:solidFill>
                  <a:schemeClr val="bg1"/>
                </a:solidFill>
                <a:latin typeface="MS PMincho" charset="-128"/>
                <a:ea typeface="MS PMincho" charset="-128"/>
                <a:cs typeface="MS PMincho" charset="-128"/>
              </a:rPr>
              <a:t>3-2-3</a:t>
            </a:r>
            <a:endParaRPr kumimoji="1" lang="ja-JP" altLang="en-US" sz="1600" b="1" dirty="0">
              <a:solidFill>
                <a:schemeClr val="bg1"/>
              </a:solidFill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A238BAB-82ED-E64F-9C2D-ED1360EBF017}"/>
              </a:ext>
            </a:extLst>
          </p:cNvPr>
          <p:cNvSpPr txBox="1"/>
          <p:nvPr/>
        </p:nvSpPr>
        <p:spPr>
          <a:xfrm>
            <a:off x="552286" y="9906304"/>
            <a:ext cx="43193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 dirty="0">
                <a:solidFill>
                  <a:srgbClr val="B09CA6"/>
                </a:solidFill>
                <a:effectLst>
                  <a:glow rad="889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☎ </a:t>
            </a:r>
            <a:r>
              <a:rPr lang="en-US" altLang="ja-JP" sz="4000" b="1" dirty="0">
                <a:solidFill>
                  <a:srgbClr val="B09CA6"/>
                </a:solidFill>
                <a:effectLst>
                  <a:glow rad="889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03-1234-1111</a:t>
            </a:r>
            <a:endParaRPr kumimoji="1" lang="ja-JP" altLang="en-US" sz="4000" b="1" dirty="0">
              <a:solidFill>
                <a:srgbClr val="B09CA6"/>
              </a:solidFill>
              <a:effectLst>
                <a:glow rad="889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919742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2977</TotalTime>
  <Words>312</Words>
  <Application>Microsoft Macintosh PowerPoint</Application>
  <PresentationFormat>ユーザー設定</PresentationFormat>
  <Paragraphs>36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260</cp:revision>
  <cp:lastPrinted>2013-08-08T08:23:13Z</cp:lastPrinted>
  <dcterms:created xsi:type="dcterms:W3CDTF">2013-08-08T01:25:55Z</dcterms:created>
  <dcterms:modified xsi:type="dcterms:W3CDTF">2018-02-04T09:22:50Z</dcterms:modified>
</cp:coreProperties>
</file>