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54A97"/>
    <a:srgbClr val="FFF000"/>
    <a:srgbClr val="B09CA6"/>
    <a:srgbClr val="335C87"/>
    <a:srgbClr val="E78B8E"/>
    <a:srgbClr val="EC7C98"/>
    <a:srgbClr val="FBDAC7"/>
    <a:srgbClr val="D07E82"/>
    <a:srgbClr val="E8EDDF"/>
    <a:srgbClr val="F3F9E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1348" autoAdjust="0"/>
    <p:restoredTop sz="86418"/>
  </p:normalViewPr>
  <p:slideViewPr>
    <p:cSldViewPr snapToGrid="0">
      <p:cViewPr varScale="1">
        <p:scale>
          <a:sx n="54" d="100"/>
          <a:sy n="54" d="100"/>
        </p:scale>
        <p:origin x="2098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91" d="100"/>
          <a:sy n="91" d="100"/>
        </p:scale>
        <p:origin x="4472" y="20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図 10">
            <a:extLst>
              <a:ext uri="{FF2B5EF4-FFF2-40B4-BE49-F238E27FC236}">
                <a16:creationId xmlns:a16="http://schemas.microsoft.com/office/drawing/2014/main" id="{089457D0-CF5A-F445-B2E1-FD78DC716A43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-1"/>
            <a:ext cx="7775576" cy="10907713"/>
          </a:xfrm>
          <a:prstGeom prst="rect">
            <a:avLst/>
          </a:prstGeom>
        </p:spPr>
      </p:pic>
      <p:sp>
        <p:nvSpPr>
          <p:cNvPr id="9" name="正方形/長方形 8"/>
          <p:cNvSpPr/>
          <p:nvPr/>
        </p:nvSpPr>
        <p:spPr>
          <a:xfrm>
            <a:off x="0" y="8015288"/>
            <a:ext cx="7775575" cy="2892426"/>
          </a:xfrm>
          <a:prstGeom prst="rect">
            <a:avLst/>
          </a:prstGeom>
          <a:solidFill>
            <a:schemeClr val="tx1">
              <a:alpha val="6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4264267" y="4355193"/>
            <a:ext cx="3116559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8800" b="1">
                <a:solidFill>
                  <a:schemeClr val="bg1"/>
                </a:solidFill>
                <a:effectLst>
                  <a:glow rad="127000">
                    <a:schemeClr val="bg1">
                      <a:alpha val="3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CLUB</a:t>
            </a:r>
            <a:endParaRPr kumimoji="1" lang="ja-JP" altLang="en-US" sz="8800" b="1" dirty="0">
              <a:solidFill>
                <a:schemeClr val="bg1"/>
              </a:solidFill>
              <a:effectLst>
                <a:glow rad="127000">
                  <a:schemeClr val="bg1">
                    <a:alpha val="3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2925760" y="3245721"/>
            <a:ext cx="4455066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8800" b="1" dirty="0">
                <a:solidFill>
                  <a:schemeClr val="bg1"/>
                </a:solidFill>
                <a:effectLst>
                  <a:glow rad="127000">
                    <a:schemeClr val="bg1">
                      <a:alpha val="3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FITNESS</a:t>
            </a:r>
            <a:endParaRPr kumimoji="1" lang="ja-JP" altLang="en-US" sz="8800" b="1" dirty="0">
              <a:solidFill>
                <a:schemeClr val="bg1"/>
              </a:solidFill>
              <a:effectLst>
                <a:glow rad="127000">
                  <a:schemeClr val="bg1">
                    <a:alpha val="3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3680774" y="5464665"/>
            <a:ext cx="370005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8800" b="1" dirty="0">
                <a:solidFill>
                  <a:schemeClr val="bg1"/>
                </a:solidFill>
                <a:effectLst>
                  <a:glow rad="127000">
                    <a:schemeClr val="bg1">
                      <a:alpha val="3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ASKUL</a:t>
            </a:r>
            <a:endParaRPr kumimoji="1" lang="ja-JP" altLang="en-US" sz="8800" b="1" dirty="0">
              <a:solidFill>
                <a:schemeClr val="bg1"/>
              </a:solidFill>
              <a:effectLst>
                <a:glow rad="127000">
                  <a:schemeClr val="bg1">
                    <a:alpha val="3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3314700" y="7039802"/>
            <a:ext cx="4066126" cy="532569"/>
          </a:xfrm>
          <a:prstGeom prst="roundRect">
            <a:avLst>
              <a:gd name="adj" fmla="val 50000"/>
            </a:avLst>
          </a:prstGeom>
          <a:solidFill>
            <a:srgbClr val="254A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</a:rPr>
              <a:t>新宿西口店</a:t>
            </a:r>
            <a:endParaRPr kumimoji="1" lang="ja-JP" altLang="en-US" sz="2400" b="1" dirty="0">
              <a:solidFill>
                <a:schemeClr val="bg1"/>
              </a:solidFill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514352" y="8172448"/>
            <a:ext cx="23391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無料体験実施中</a:t>
            </a: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468418" y="8716329"/>
            <a:ext cx="3795849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ここに無料体験の内容を入力してください。</a:t>
            </a:r>
            <a:r>
              <a:rPr lang="ja-JP" altLang="en-US" sz="14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ここに無料体験の内容を入力してください。ここに無料体験の内容を入力してください。ここに無料体験の内容を入力してください。ここに無料体験の内容を入力してください。ここに無料体験の内容を入力してください。</a:t>
            </a:r>
            <a:endParaRPr lang="en-US" altLang="ja-JP" sz="1400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  <a:p>
            <a:r>
              <a:rPr lang="ja-JP" altLang="en-US" sz="14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ここに無料体験の内容を入力してください。ここに無料体験の内容を入力してください。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4732756" y="8374794"/>
            <a:ext cx="2648070" cy="215741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ここに地図を</a:t>
            </a:r>
            <a:endParaRPr kumimoji="1" lang="en-US" altLang="ja-JP" dirty="0"/>
          </a:p>
          <a:p>
            <a:pPr algn="ctr"/>
            <a:r>
              <a:rPr lang="ja-JP" altLang="en-US" dirty="0"/>
              <a:t>挿入してください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29197423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212</Words>
  <Application>Microsoft Office PowerPoint</Application>
  <PresentationFormat>ユーザー設定</PresentationFormat>
  <Paragraphs>27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2018-01-31T11:02:43Z</dcterms:created>
  <dcterms:modified xsi:type="dcterms:W3CDTF">2018-01-31T11:02:45Z</dcterms:modified>
</cp:coreProperties>
</file>