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0C76"/>
    <a:srgbClr val="DADF02"/>
    <a:srgbClr val="254A97"/>
    <a:srgbClr val="FFF000"/>
    <a:srgbClr val="B09CA6"/>
    <a:srgbClr val="335C87"/>
    <a:srgbClr val="E78B8E"/>
    <a:srgbClr val="EC7C98"/>
    <a:srgbClr val="FBDAC7"/>
    <a:srgbClr val="D07E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67" autoAdjust="0"/>
    <p:restoredTop sz="86418"/>
  </p:normalViewPr>
  <p:slideViewPr>
    <p:cSldViewPr snapToGrid="0">
      <p:cViewPr>
        <p:scale>
          <a:sx n="64" d="100"/>
          <a:sy n="64" d="100"/>
        </p:scale>
        <p:origin x="3560" y="44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BC0BBB43-A412-A541-A07A-FB7FAF4C06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0"/>
          <a:stretch/>
        </p:blipFill>
        <p:spPr>
          <a:xfrm rot="16200000">
            <a:off x="-1566069" y="1566068"/>
            <a:ext cx="10907714" cy="7775575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0" y="5619732"/>
            <a:ext cx="7775575" cy="210334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332720" y="1357995"/>
            <a:ext cx="401424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500" b="1">
                <a:solidFill>
                  <a:schemeClr val="bg1"/>
                </a:solidFill>
                <a:effectLst>
                  <a:glow rad="76200">
                    <a:schemeClr val="tx1">
                      <a:lumMod val="85000"/>
                      <a:lumOff val="15000"/>
                      <a:alpha val="28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CLUB</a:t>
            </a:r>
            <a:endParaRPr kumimoji="1" lang="ja-JP" altLang="en-US" sz="11500" b="1" dirty="0">
              <a:solidFill>
                <a:schemeClr val="bg1"/>
              </a:solidFill>
              <a:effectLst>
                <a:glow rad="76200">
                  <a:schemeClr val="tx1">
                    <a:lumMod val="85000"/>
                    <a:lumOff val="15000"/>
                    <a:alpha val="28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583843" y="62257"/>
            <a:ext cx="57631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1500" b="1" dirty="0">
                <a:solidFill>
                  <a:schemeClr val="bg1"/>
                </a:solidFill>
                <a:effectLst>
                  <a:glow rad="76200">
                    <a:schemeClr val="tx1">
                      <a:lumMod val="85000"/>
                      <a:lumOff val="15000"/>
                      <a:alpha val="28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FITNESS</a:t>
            </a:r>
            <a:endParaRPr kumimoji="1" lang="ja-JP" altLang="en-US" sz="11500" b="1" dirty="0">
              <a:solidFill>
                <a:schemeClr val="bg1"/>
              </a:solidFill>
              <a:effectLst>
                <a:glow rad="76200">
                  <a:schemeClr val="tx1">
                    <a:lumMod val="85000"/>
                    <a:lumOff val="15000"/>
                    <a:alpha val="28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569690" y="2653733"/>
            <a:ext cx="477727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1500" b="1" dirty="0">
                <a:solidFill>
                  <a:schemeClr val="bg1"/>
                </a:solidFill>
                <a:effectLst>
                  <a:glow rad="76200">
                    <a:schemeClr val="tx1">
                      <a:lumMod val="85000"/>
                      <a:lumOff val="15000"/>
                      <a:alpha val="28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ASKUL</a:t>
            </a:r>
            <a:endParaRPr kumimoji="1" lang="ja-JP" altLang="en-US" sz="11500" b="1" dirty="0">
              <a:solidFill>
                <a:schemeClr val="bg1"/>
              </a:solidFill>
              <a:effectLst>
                <a:glow rad="76200">
                  <a:schemeClr val="tx1">
                    <a:lumMod val="85000"/>
                    <a:lumOff val="15000"/>
                    <a:alpha val="28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4611286" y="4652266"/>
            <a:ext cx="2735674" cy="532569"/>
          </a:xfrm>
          <a:prstGeom prst="roundRect">
            <a:avLst>
              <a:gd name="adj" fmla="val 50000"/>
            </a:avLst>
          </a:prstGeom>
          <a:solidFill>
            <a:srgbClr val="DADF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A30C76"/>
                </a:solidFill>
              </a:rPr>
              <a:t>新宿西口店</a:t>
            </a:r>
            <a:endParaRPr kumimoji="1" lang="ja-JP" altLang="en-US" sz="2400" b="1" dirty="0">
              <a:solidFill>
                <a:srgbClr val="A30C76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51103" y="5863678"/>
            <a:ext cx="5690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+mn-ea"/>
                <a:cs typeface="MS PMincho" charset="-128"/>
              </a:rPr>
              <a:t>こんなお悩みのある方へ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1103" y="6298590"/>
            <a:ext cx="69297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600" b="1" dirty="0">
                <a:solidFill>
                  <a:schemeClr val="bg1"/>
                </a:solidFill>
                <a:latin typeface="+mn-ea"/>
                <a:cs typeface="MS PMincho" charset="-128"/>
              </a:rPr>
              <a:t>☑</a:t>
            </a:r>
            <a:r>
              <a:rPr kumimoji="1" lang="en-US" altLang="ja-JP" sz="1600" b="1" dirty="0">
                <a:solidFill>
                  <a:schemeClr val="bg1"/>
                </a:solidFill>
                <a:latin typeface="+mn-ea"/>
                <a:cs typeface="MS PMincho" charset="-128"/>
              </a:rPr>
              <a:t> </a:t>
            </a:r>
            <a:r>
              <a:rPr kumimoji="1" lang="ja-JP" altLang="en-US" sz="1400" b="1" dirty="0">
                <a:solidFill>
                  <a:schemeClr val="bg1"/>
                </a:solidFill>
                <a:latin typeface="+mn-ea"/>
                <a:cs typeface="MS PMincho" charset="-128"/>
              </a:rPr>
              <a:t>ここにテキストを入力して</a:t>
            </a:r>
            <a:r>
              <a:rPr lang="ja-JP" altLang="en-US" sz="1400" b="1" dirty="0">
                <a:solidFill>
                  <a:schemeClr val="bg1"/>
                </a:solidFill>
                <a:latin typeface="+mn-ea"/>
                <a:cs typeface="MS PMincho" charset="-128"/>
              </a:rPr>
              <a:t>ください。ここにテキストを入力してください。</a:t>
            </a:r>
            <a:endParaRPr kumimoji="1" lang="en-US" altLang="ja-JP" sz="1400" b="1" dirty="0">
              <a:solidFill>
                <a:schemeClr val="bg1"/>
              </a:solidFill>
              <a:latin typeface="+mn-ea"/>
              <a:cs typeface="MS PMinch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+mn-ea"/>
                <a:cs typeface="MS PMincho" charset="-128"/>
              </a:rPr>
              <a:t>☑</a:t>
            </a:r>
            <a:r>
              <a:rPr lang="en-US" altLang="ja-JP" sz="1600" b="1" dirty="0">
                <a:solidFill>
                  <a:schemeClr val="bg1"/>
                </a:solidFill>
                <a:latin typeface="+mn-ea"/>
                <a:cs typeface="MS PMincho" charset="-128"/>
              </a:rPr>
              <a:t> </a:t>
            </a:r>
            <a:r>
              <a:rPr lang="ja-JP" altLang="en-US" sz="1400" b="1" dirty="0">
                <a:solidFill>
                  <a:schemeClr val="bg1"/>
                </a:solidFill>
                <a:latin typeface="+mn-ea"/>
                <a:cs typeface="MS PMincho" charset="-128"/>
              </a:rPr>
              <a:t>ここにテキストを入力してください。ここにテキストを入力してください。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+mn-ea"/>
                <a:cs typeface="MS PMincho" charset="-128"/>
              </a:rPr>
              <a:t>☑</a:t>
            </a:r>
            <a:r>
              <a:rPr lang="en-US" altLang="ja-JP" sz="1600" b="1" dirty="0">
                <a:solidFill>
                  <a:schemeClr val="bg1"/>
                </a:solidFill>
                <a:latin typeface="+mn-ea"/>
                <a:cs typeface="MS PMincho" charset="-128"/>
              </a:rPr>
              <a:t> </a:t>
            </a:r>
            <a:r>
              <a:rPr lang="ja-JP" altLang="en-US" sz="1400" b="1" dirty="0">
                <a:solidFill>
                  <a:schemeClr val="bg1"/>
                </a:solidFill>
                <a:latin typeface="+mn-ea"/>
                <a:cs typeface="MS PMincho" charset="-128"/>
              </a:rPr>
              <a:t>ここにテキストを入力してください。ここにテキストを入力してください。</a:t>
            </a:r>
            <a:endParaRPr lang="en-US" altLang="ja-JP" sz="1400" b="1" dirty="0">
              <a:solidFill>
                <a:schemeClr val="bg1"/>
              </a:solidFill>
              <a:latin typeface="+mn-ea"/>
              <a:cs typeface="MS PMincho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0" y="7723072"/>
            <a:ext cx="7775575" cy="18156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51103" y="7881831"/>
            <a:ext cx="4374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rgbClr val="A30C76"/>
                </a:solidFill>
                <a:latin typeface="+mn-ea"/>
                <a:cs typeface="MS PMincho" charset="-128"/>
              </a:rPr>
              <a:t>無料体験でお悩みを解消！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1103" y="8311009"/>
            <a:ext cx="41716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rgbClr val="A30C76"/>
                </a:solidFill>
                <a:latin typeface="+mn-ea"/>
                <a:cs typeface="MS PMincho" charset="-128"/>
              </a:rPr>
              <a:t>ここに無料体験の内容を入力してください。ここに無料体験の内容を入力してください。ここに無料体験の内容を入力してください。ここに無料体験の内容を入力してください。ここに無料体験の内容を入力してください。ここに無料体験の内容を入力して</a:t>
            </a:r>
            <a:r>
              <a:rPr lang="ja-JP" altLang="en-US" sz="1100" b="1">
                <a:solidFill>
                  <a:srgbClr val="A30C76"/>
                </a:solidFill>
                <a:latin typeface="+mn-ea"/>
                <a:cs typeface="MS PMincho" charset="-128"/>
              </a:rPr>
              <a:t>ください。</a:t>
            </a:r>
            <a:endParaRPr lang="en-US" altLang="ja-JP" sz="1100" b="1" dirty="0">
              <a:solidFill>
                <a:srgbClr val="A30C76"/>
              </a:solidFill>
              <a:latin typeface="+mn-ea"/>
              <a:cs typeface="MS PMincho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874794" y="7723072"/>
            <a:ext cx="2900779" cy="181563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123701" y="8153443"/>
            <a:ext cx="23013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rgbClr val="A30C76"/>
                </a:solidFill>
                <a:latin typeface="+mn-ea"/>
                <a:cs typeface="MS PMincho" charset="-128"/>
              </a:rPr>
              <a:t>お申込みは</a:t>
            </a:r>
            <a:endParaRPr kumimoji="1" lang="en-US" altLang="ja-JP" sz="2800" b="1" dirty="0">
              <a:solidFill>
                <a:srgbClr val="A30C76"/>
              </a:solidFill>
              <a:latin typeface="+mn-ea"/>
              <a:cs typeface="MS PMincho" charset="-128"/>
            </a:endParaRPr>
          </a:p>
          <a:p>
            <a:pPr algn="ctr"/>
            <a:r>
              <a:rPr lang="ja-JP" altLang="en-US" sz="2800" b="1" dirty="0">
                <a:solidFill>
                  <a:srgbClr val="A30C76"/>
                </a:solidFill>
                <a:latin typeface="+mn-ea"/>
                <a:cs typeface="MS PMincho" charset="-128"/>
              </a:rPr>
              <a:t>お電話</a:t>
            </a:r>
            <a:r>
              <a:rPr lang="en-US" altLang="ja-JP" sz="2800" b="1" dirty="0">
                <a:solidFill>
                  <a:srgbClr val="A30C76"/>
                </a:solidFill>
                <a:latin typeface="+mn-ea"/>
                <a:cs typeface="MS PMincho" charset="-128"/>
              </a:rPr>
              <a:t>1</a:t>
            </a:r>
            <a:r>
              <a:rPr lang="ja-JP" altLang="en-US" sz="2800" b="1" dirty="0">
                <a:solidFill>
                  <a:srgbClr val="A30C76"/>
                </a:solidFill>
                <a:latin typeface="+mn-ea"/>
                <a:cs typeface="MS PMincho" charset="-128"/>
              </a:rPr>
              <a:t>本</a:t>
            </a:r>
            <a:r>
              <a:rPr lang="en-US" altLang="ja-JP" sz="2800" b="1" dirty="0">
                <a:solidFill>
                  <a:srgbClr val="A30C76"/>
                </a:solidFill>
                <a:latin typeface="+mn-ea"/>
                <a:cs typeface="MS PMincho" charset="-128"/>
              </a:rPr>
              <a:t>!!</a:t>
            </a:r>
            <a:endParaRPr kumimoji="1" lang="ja-JP" altLang="en-US" sz="2800" b="1" dirty="0">
              <a:solidFill>
                <a:srgbClr val="A30C76"/>
              </a:solidFill>
              <a:latin typeface="+mn-ea"/>
              <a:cs typeface="MS PMincho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62378" y="9661096"/>
            <a:ext cx="3340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FITNESS CLUB ASKUL</a:t>
            </a:r>
            <a:endParaRPr kumimoji="1" lang="ja-JP" altLang="en-US" sz="2400" b="1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746845" y="9797657"/>
            <a:ext cx="32387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2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3-2-3</a:t>
            </a:r>
            <a:endParaRPr kumimoji="1" lang="ja-JP" altLang="en-US" sz="1200" b="1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45225" y="10090862"/>
            <a:ext cx="2915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rgbClr val="FFFF00"/>
                </a:solidFill>
                <a:effectLst/>
                <a:latin typeface="+mj-ea"/>
                <a:ea typeface="+mj-ea"/>
              </a:rPr>
              <a:t>☎ </a:t>
            </a:r>
            <a:r>
              <a:rPr lang="en-US" altLang="ja-JP" sz="2800" b="1" dirty="0">
                <a:solidFill>
                  <a:srgbClr val="FFFF00"/>
                </a:solidFill>
                <a:latin typeface="+mj-ea"/>
                <a:ea typeface="+mj-ea"/>
              </a:rPr>
              <a:t>03-1234-1111</a:t>
            </a:r>
            <a:endParaRPr kumimoji="1" lang="ja-JP" altLang="en-US" sz="2800" b="1" dirty="0">
              <a:solidFill>
                <a:srgbClr val="FFFF00"/>
              </a:solidFill>
              <a:effectLst/>
              <a:latin typeface="+mj-ea"/>
              <a:ea typeface="+mj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353156" y="10139062"/>
            <a:ext cx="2915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FFFF00"/>
                </a:solidFill>
                <a:latin typeface="+mj-ea"/>
              </a:rPr>
              <a:t>http://</a:t>
            </a:r>
            <a:r>
              <a:rPr lang="en-US" altLang="ja-JP" sz="2000" b="1" dirty="0" err="1">
                <a:solidFill>
                  <a:srgbClr val="FFFF00"/>
                </a:solidFill>
                <a:latin typeface="+mj-ea"/>
              </a:rPr>
              <a:t>www.askult.com</a:t>
            </a:r>
            <a:r>
              <a:rPr lang="en-US" altLang="ja-JP" sz="2000" b="1" dirty="0">
                <a:solidFill>
                  <a:srgbClr val="FFFF00"/>
                </a:solidFill>
                <a:latin typeface="+mj-ea"/>
              </a:rPr>
              <a:t>/</a:t>
            </a:r>
            <a:endParaRPr lang="ja-JP" altLang="en-US" sz="2000" b="1" dirty="0">
              <a:solidFill>
                <a:srgbClr val="FFFF00"/>
              </a:solidFill>
              <a:latin typeface="+mj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524668" y="10202022"/>
            <a:ext cx="771188" cy="3371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524668" y="10200618"/>
            <a:ext cx="771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solidFill>
                  <a:srgbClr val="A30C76"/>
                </a:solidFill>
                <a:latin typeface="+mj-ea"/>
              </a:rPr>
              <a:t>WEB</a:t>
            </a:r>
            <a:endParaRPr lang="ja-JP" altLang="en-US" sz="1600" b="1" dirty="0">
              <a:solidFill>
                <a:srgbClr val="A30C76"/>
              </a:solidFill>
              <a:latin typeface="+mj-ea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21F4BA53-F0D7-DF47-BA59-7FA13F5B53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2845">
            <a:off x="453873" y="2028757"/>
            <a:ext cx="2146041" cy="326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19742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2998</TotalTime>
  <Words>268</Words>
  <Application>Microsoft Macintosh PowerPoint</Application>
  <PresentationFormat>ユーザー設定</PresentationFormat>
  <Paragraphs>35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266</cp:revision>
  <cp:lastPrinted>2013-08-08T08:23:13Z</cp:lastPrinted>
  <dcterms:created xsi:type="dcterms:W3CDTF">2013-08-08T01:25:55Z</dcterms:created>
  <dcterms:modified xsi:type="dcterms:W3CDTF">2018-02-04T05:32:17Z</dcterms:modified>
</cp:coreProperties>
</file>