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489A6"/>
    <a:srgbClr val="254A97"/>
    <a:srgbClr val="FFF000"/>
    <a:srgbClr val="B09CA6"/>
    <a:srgbClr val="335C87"/>
    <a:srgbClr val="E78B8E"/>
    <a:srgbClr val="EC7C98"/>
    <a:srgbClr val="FBDAC7"/>
    <a:srgbClr val="D07E82"/>
    <a:srgbClr val="E8EDD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1348" autoAdjust="0"/>
    <p:restoredTop sz="86390"/>
  </p:normalViewPr>
  <p:slideViewPr>
    <p:cSldViewPr snapToGrid="0">
      <p:cViewPr varScale="1">
        <p:scale>
          <a:sx n="54" d="100"/>
          <a:sy n="54" d="100"/>
        </p:scale>
        <p:origin x="2098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91" d="100"/>
          <a:sy n="91" d="100"/>
        </p:scale>
        <p:origin x="4472" y="20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8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7" name="図 16">
            <a:extLst>
              <a:ext uri="{FF2B5EF4-FFF2-40B4-BE49-F238E27FC236}">
                <a16:creationId xmlns:a16="http://schemas.microsoft.com/office/drawing/2014/main" id="{0237BF74-70B6-7543-BADB-B4B2121B3F82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75" y="0"/>
            <a:ext cx="7772400" cy="7772400"/>
          </a:xfrm>
          <a:prstGeom prst="rect">
            <a:avLst/>
          </a:prstGeom>
        </p:spPr>
      </p:pic>
      <p:sp>
        <p:nvSpPr>
          <p:cNvPr id="9" name="正方形/長方形 8"/>
          <p:cNvSpPr/>
          <p:nvPr/>
        </p:nvSpPr>
        <p:spPr>
          <a:xfrm>
            <a:off x="0" y="7772400"/>
            <a:ext cx="7775575" cy="3135314"/>
          </a:xfrm>
          <a:prstGeom prst="rect">
            <a:avLst/>
          </a:prstGeom>
          <a:solidFill>
            <a:srgbClr val="7489A6">
              <a:alpha val="6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468418" y="4709060"/>
            <a:ext cx="2584362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7200" b="1" dirty="0">
                <a:solidFill>
                  <a:schemeClr val="bg1"/>
                </a:solidFill>
                <a:effectLst>
                  <a:glow rad="127000">
                    <a:schemeClr val="bg1">
                      <a:alpha val="3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CLUB</a:t>
            </a:r>
            <a:endParaRPr kumimoji="1" lang="ja-JP" altLang="en-US" sz="7200" b="1" dirty="0">
              <a:solidFill>
                <a:schemeClr val="bg1"/>
              </a:solidFill>
              <a:effectLst>
                <a:glow rad="127000">
                  <a:schemeClr val="bg1">
                    <a:alpha val="3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468418" y="3797681"/>
            <a:ext cx="2739853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7200" b="1" dirty="0">
                <a:solidFill>
                  <a:schemeClr val="bg1"/>
                </a:solidFill>
                <a:effectLst>
                  <a:glow rad="127000">
                    <a:schemeClr val="bg1">
                      <a:alpha val="3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YOGA</a:t>
            </a:r>
            <a:endParaRPr kumimoji="1" lang="ja-JP" altLang="en-US" sz="7200" b="1" dirty="0">
              <a:solidFill>
                <a:schemeClr val="bg1"/>
              </a:solidFill>
              <a:effectLst>
                <a:glow rad="127000">
                  <a:schemeClr val="bg1">
                    <a:alpha val="3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468418" y="5620439"/>
            <a:ext cx="3060453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7200" b="1" dirty="0">
                <a:solidFill>
                  <a:schemeClr val="bg1"/>
                </a:solidFill>
                <a:effectLst>
                  <a:glow rad="127000">
                    <a:schemeClr val="bg1">
                      <a:alpha val="3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ASKUL</a:t>
            </a:r>
            <a:endParaRPr kumimoji="1" lang="ja-JP" altLang="en-US" sz="7200" b="1" dirty="0">
              <a:solidFill>
                <a:schemeClr val="bg1"/>
              </a:solidFill>
              <a:effectLst>
                <a:glow rad="127000">
                  <a:schemeClr val="bg1">
                    <a:alpha val="3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468418" y="6955137"/>
            <a:ext cx="2901315" cy="532569"/>
          </a:xfrm>
          <a:prstGeom prst="roundRect">
            <a:avLst>
              <a:gd name="adj" fmla="val 50000"/>
            </a:avLst>
          </a:prstGeom>
          <a:solidFill>
            <a:srgbClr val="7489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</a:rPr>
              <a:t>新宿西口店</a:t>
            </a:r>
            <a:endParaRPr kumimoji="1" lang="ja-JP" altLang="en-US" sz="2400" b="1" dirty="0">
              <a:solidFill>
                <a:schemeClr val="bg1"/>
              </a:solidFill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468418" y="8010462"/>
            <a:ext cx="436048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こんなことで悩んでいませんか？</a:t>
            </a:r>
            <a:endParaRPr kumimoji="1" lang="ja-JP" altLang="en-US" sz="2400" b="1" dirty="0">
              <a:solidFill>
                <a:schemeClr val="bg1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468417" y="8519131"/>
            <a:ext cx="5458249" cy="13345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400" b="1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ここにテキストを入力してください。</a:t>
            </a:r>
            <a:r>
              <a:rPr lang="ja-JP" altLang="en-US" sz="14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ここにテキストを入力してください。ここにテキストを入力してください。ここにテキストを入力してください。ここにテキストを入力してください。ここにテキストを入力してください。ここにテキストを入力してください。ここにテキストを入力してください。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0" y="10071356"/>
            <a:ext cx="7775575" cy="836358"/>
          </a:xfrm>
          <a:prstGeom prst="rect">
            <a:avLst/>
          </a:prstGeom>
          <a:solidFill>
            <a:srgbClr val="7489A6">
              <a:alpha val="6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角丸四角形 13"/>
          <p:cNvSpPr/>
          <p:nvPr/>
        </p:nvSpPr>
        <p:spPr>
          <a:xfrm>
            <a:off x="468419" y="10274178"/>
            <a:ext cx="1946169" cy="368068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rgbClr val="7489A6"/>
                </a:solidFill>
                <a:latin typeface="MS PMincho" charset="-128"/>
                <a:ea typeface="MS PMincho" charset="-128"/>
                <a:cs typeface="MS PMincho" charset="-128"/>
              </a:rPr>
              <a:t>無料体験実施中</a:t>
            </a:r>
            <a:endParaRPr kumimoji="1" lang="ja-JP" altLang="en-US" sz="1600" b="1" dirty="0">
              <a:solidFill>
                <a:srgbClr val="7489A6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2503773" y="10216488"/>
            <a:ext cx="234600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お申込みは、お電話から</a:t>
            </a:r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4998968" y="10057068"/>
            <a:ext cx="2383097" cy="6376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altLang="ja-JP" sz="28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03-1234-1111</a:t>
            </a:r>
            <a:endParaRPr lang="ja-JP" altLang="en-US" sz="2800" b="1" dirty="0">
              <a:solidFill>
                <a:schemeClr val="bg1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2" name="三角形 1"/>
          <p:cNvSpPr/>
          <p:nvPr/>
        </p:nvSpPr>
        <p:spPr>
          <a:xfrm rot="5400000">
            <a:off x="4867176" y="10388358"/>
            <a:ext cx="162061" cy="139708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9197423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194</Words>
  <Application>Microsoft Office PowerPoint</Application>
  <PresentationFormat>ユーザー設定</PresentationFormat>
  <Paragraphs>27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2018-01-31T11:03:01Z</dcterms:created>
  <dcterms:modified xsi:type="dcterms:W3CDTF">2018-01-31T11:03:05Z</dcterms:modified>
</cp:coreProperties>
</file>