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6" r:id="rId1"/>
  </p:sldMasterIdLst>
  <p:notesMasterIdLst>
    <p:notesMasterId r:id="rId4"/>
  </p:notesMasterIdLst>
  <p:sldIdLst>
    <p:sldId id="260" r:id="rId2"/>
    <p:sldId id="265" r:id="rId3"/>
  </p:sldIdLst>
  <p:sldSz cx="7775575" cy="10907713"/>
  <p:notesSz cx="6794500" cy="992505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CC57D"/>
    <a:srgbClr val="A6CDB6"/>
    <a:srgbClr val="F74523"/>
    <a:srgbClr val="8DC21F"/>
    <a:srgbClr val="FF5C7B"/>
    <a:srgbClr val="2BA6E1"/>
    <a:srgbClr val="FF9FC3"/>
    <a:srgbClr val="FF82A4"/>
    <a:srgbClr val="EB7695"/>
    <a:srgbClr val="F29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167" autoAdjust="0"/>
    <p:restoredTop sz="86418"/>
  </p:normalViewPr>
  <p:slideViewPr>
    <p:cSldViewPr snapToGrid="0">
      <p:cViewPr varScale="1">
        <p:scale>
          <a:sx n="71" d="100"/>
          <a:sy n="71" d="100"/>
        </p:scale>
        <p:origin x="3072" y="200"/>
      </p:cViewPr>
      <p:guideLst>
        <p:guide orient="horz" pos="3435"/>
        <p:guide pos="244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91" d="100"/>
          <a:sy n="91" d="100"/>
        </p:scale>
        <p:origin x="4472" y="20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4283" cy="497976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646" y="0"/>
            <a:ext cx="2944283" cy="497976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pPr/>
              <a:t>2018/2/4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03450" y="1239838"/>
            <a:ext cx="23876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1" tIns="45715" rIns="91431" bIns="45715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431"/>
            <a:ext cx="5435600" cy="3907988"/>
          </a:xfrm>
          <a:prstGeom prst="rect">
            <a:avLst/>
          </a:prstGeom>
        </p:spPr>
        <p:txBody>
          <a:bodyPr vert="horz" lIns="91431" tIns="45715" rIns="91431" bIns="45715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1" y="9427077"/>
            <a:ext cx="2944283" cy="497975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646" y="9427077"/>
            <a:ext cx="2944283" cy="497975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D93CC5-A9B8-46A1-B8C3-70AA73E05DA2}" type="slidenum">
              <a:rPr kumimoji="1" lang="ja-JP" altLang="en-US" smtClean="0"/>
              <a:pPr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97838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2/4/18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46498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2/4/18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81516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2/4/18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6158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0141140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00714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2/4/18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07303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2/4/18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63483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2/4/18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66998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2/4/18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3261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2/4/18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80672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2/4/18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90921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2/4/18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90018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2/4/18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90177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F884F0B2-B493-4BF7-8ECE-6909FFB28D80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2/4/18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defTabSz="1019007" fontAlgn="auto">
              <a:spcBef>
                <a:spcPts val="0"/>
              </a:spcBef>
              <a:spcAft>
                <a:spcPts val="0"/>
              </a:spcAft>
              <a:defRPr sz="102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E74A00B5-3BCE-4728-91D6-CDCA4B0AE929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56364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  <p:sldLayoutId id="2147483675" r:id="rId13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41013488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図 30">
            <a:extLst>
              <a:ext uri="{FF2B5EF4-FFF2-40B4-BE49-F238E27FC236}">
                <a16:creationId xmlns:a16="http://schemas.microsoft.com/office/drawing/2014/main" id="{161FAC05-C4F6-8A44-B4F1-0171BEC1D7B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723" b="4424"/>
          <a:stretch/>
        </p:blipFill>
        <p:spPr>
          <a:xfrm rot="5400000">
            <a:off x="-1566069" y="1566069"/>
            <a:ext cx="10907713" cy="7775575"/>
          </a:xfrm>
          <a:prstGeom prst="rect">
            <a:avLst/>
          </a:prstGeom>
        </p:spPr>
      </p:pic>
      <p:sp>
        <p:nvSpPr>
          <p:cNvPr id="54" name="正方形/長方形 53"/>
          <p:cNvSpPr/>
          <p:nvPr/>
        </p:nvSpPr>
        <p:spPr>
          <a:xfrm>
            <a:off x="0" y="6588199"/>
            <a:ext cx="7775573" cy="248324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8" name="正方形/長方形 67"/>
          <p:cNvSpPr/>
          <p:nvPr/>
        </p:nvSpPr>
        <p:spPr>
          <a:xfrm>
            <a:off x="0" y="8321551"/>
            <a:ext cx="7775573" cy="749891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正方形/長方形 10"/>
          <p:cNvSpPr/>
          <p:nvPr/>
        </p:nvSpPr>
        <p:spPr>
          <a:xfrm>
            <a:off x="0" y="9077007"/>
            <a:ext cx="7775575" cy="1830706"/>
          </a:xfrm>
          <a:prstGeom prst="rect">
            <a:avLst/>
          </a:prstGeom>
          <a:solidFill>
            <a:srgbClr val="F7452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4" name="テキスト ボックス 33"/>
          <p:cNvSpPr txBox="1"/>
          <p:nvPr/>
        </p:nvSpPr>
        <p:spPr>
          <a:xfrm>
            <a:off x="1129403" y="2334580"/>
            <a:ext cx="5664328" cy="11426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1600" b="1" dirty="0">
                <a:solidFill>
                  <a:srgbClr val="F74523"/>
                </a:solidFill>
                <a:effectLst>
                  <a:glow rad="101600">
                    <a:schemeClr val="bg1"/>
                  </a:glow>
                </a:effectLst>
                <a:latin typeface="MS PMincho" charset="-128"/>
                <a:ea typeface="MS PMincho" charset="-128"/>
                <a:cs typeface="MS PMincho" charset="-128"/>
              </a:rPr>
              <a:t>ここに説明文を入力してください。ここに説明文を入力してください。ここに説明文を入力してください。ここに説明文を入力してください。ここに説明文を入力してください。</a:t>
            </a:r>
          </a:p>
        </p:txBody>
      </p:sp>
      <p:sp>
        <p:nvSpPr>
          <p:cNvPr id="71" name="テキスト ボックス 70"/>
          <p:cNvSpPr txBox="1"/>
          <p:nvPr/>
        </p:nvSpPr>
        <p:spPr>
          <a:xfrm>
            <a:off x="707686" y="9302016"/>
            <a:ext cx="38668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800" b="1" dirty="0">
                <a:solidFill>
                  <a:schemeClr val="bg1"/>
                </a:solidFill>
                <a:latin typeface="+mj-ea"/>
                <a:ea typeface="+mj-ea"/>
              </a:rPr>
              <a:t>アスクル料理教室</a:t>
            </a:r>
            <a:endParaRPr kumimoji="1" lang="ja-JP" altLang="en-US" sz="2800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75" name="角丸四角形 74"/>
          <p:cNvSpPr/>
          <p:nvPr/>
        </p:nvSpPr>
        <p:spPr>
          <a:xfrm>
            <a:off x="4986337" y="9386978"/>
            <a:ext cx="2084915" cy="1066314"/>
          </a:xfrm>
          <a:prstGeom prst="roundRect">
            <a:avLst>
              <a:gd name="adj" fmla="val 3518"/>
            </a:avLst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000" dirty="0"/>
              <a:t>ここに地図を</a:t>
            </a:r>
            <a:endParaRPr lang="en-US" altLang="ja-JP" sz="2000" dirty="0"/>
          </a:p>
          <a:p>
            <a:pPr algn="ctr"/>
            <a:r>
              <a:rPr lang="ja-JP" altLang="en-US" sz="2000" dirty="0"/>
              <a:t>入力してください</a:t>
            </a: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-1" y="966030"/>
            <a:ext cx="777557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8000" b="1" dirty="0">
                <a:solidFill>
                  <a:schemeClr val="bg1"/>
                </a:solidFill>
                <a:effectLst>
                  <a:glow rad="88900">
                    <a:srgbClr val="F74523"/>
                  </a:glow>
                </a:effectLst>
                <a:latin typeface="MS PMincho" charset="-128"/>
                <a:ea typeface="MS PMincho" charset="-128"/>
                <a:cs typeface="MS PMincho" charset="-128"/>
              </a:rPr>
              <a:t>料理教室</a:t>
            </a:r>
            <a:endParaRPr lang="en-US" altLang="ja-JP" sz="8000" b="1" dirty="0">
              <a:solidFill>
                <a:schemeClr val="bg1"/>
              </a:solidFill>
              <a:effectLst>
                <a:glow rad="88900">
                  <a:srgbClr val="F74523"/>
                </a:glow>
              </a:effectLst>
              <a:latin typeface="MS PMincho" charset="-128"/>
              <a:ea typeface="MS PMincho" charset="-128"/>
              <a:cs typeface="MS PMincho" charset="-128"/>
            </a:endParaRPr>
          </a:p>
        </p:txBody>
      </p:sp>
      <p:sp>
        <p:nvSpPr>
          <p:cNvPr id="78" name="角丸四角形 77"/>
          <p:cNvSpPr/>
          <p:nvPr/>
        </p:nvSpPr>
        <p:spPr>
          <a:xfrm>
            <a:off x="2099482" y="434833"/>
            <a:ext cx="3665480" cy="480614"/>
          </a:xfrm>
          <a:prstGeom prst="roundRect">
            <a:avLst>
              <a:gd name="adj" fmla="val 50000"/>
            </a:avLst>
          </a:prstGeom>
          <a:solidFill>
            <a:srgbClr val="F7452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800" dirty="0"/>
              <a:t>初心者大歓迎</a:t>
            </a:r>
            <a:r>
              <a:rPr lang="en-US" altLang="ja-JP" sz="1800" dirty="0"/>
              <a:t>!!</a:t>
            </a:r>
            <a:endParaRPr kumimoji="1" lang="ja-JP" altLang="en-US" sz="1800" dirty="0"/>
          </a:p>
        </p:txBody>
      </p:sp>
      <p:sp>
        <p:nvSpPr>
          <p:cNvPr id="7" name="正方形/長方形 6"/>
          <p:cNvSpPr/>
          <p:nvPr/>
        </p:nvSpPr>
        <p:spPr>
          <a:xfrm>
            <a:off x="704319" y="3783030"/>
            <a:ext cx="6366934" cy="548105"/>
          </a:xfrm>
          <a:prstGeom prst="rect">
            <a:avLst/>
          </a:prstGeom>
          <a:solidFill>
            <a:srgbClr val="A6CDB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1" name="テキスト ボックス 50"/>
          <p:cNvSpPr txBox="1"/>
          <p:nvPr/>
        </p:nvSpPr>
        <p:spPr>
          <a:xfrm>
            <a:off x="704319" y="3846825"/>
            <a:ext cx="636693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2000" b="1" dirty="0">
                <a:solidFill>
                  <a:schemeClr val="bg1"/>
                </a:solidFill>
                <a:effectLst>
                  <a:glow>
                    <a:schemeClr val="bg1"/>
                  </a:glow>
                </a:effectLst>
                <a:latin typeface="MS PMincho" charset="-128"/>
                <a:ea typeface="MS PMincho" charset="-128"/>
                <a:cs typeface="MS PMincho" charset="-128"/>
              </a:rPr>
              <a:t>活動日</a:t>
            </a:r>
            <a:r>
              <a:rPr lang="en-US" altLang="ja-JP" sz="2000" b="1" dirty="0">
                <a:solidFill>
                  <a:schemeClr val="bg1"/>
                </a:solidFill>
                <a:effectLst>
                  <a:glow>
                    <a:schemeClr val="bg1"/>
                  </a:glow>
                </a:effectLst>
                <a:latin typeface="MS PMincho" charset="-128"/>
                <a:ea typeface="MS PMincho" charset="-128"/>
                <a:cs typeface="MS PMincho" charset="-128"/>
              </a:rPr>
              <a:t> : </a:t>
            </a:r>
            <a:r>
              <a:rPr lang="ja-JP" altLang="en-US" sz="2000" b="1" dirty="0">
                <a:solidFill>
                  <a:schemeClr val="bg1"/>
                </a:solidFill>
                <a:effectLst>
                  <a:glow>
                    <a:schemeClr val="bg1"/>
                  </a:glow>
                </a:effectLst>
                <a:latin typeface="MS PMincho" charset="-128"/>
                <a:ea typeface="MS PMincho" charset="-128"/>
                <a:cs typeface="MS PMincho" charset="-128"/>
              </a:rPr>
              <a:t>毎週土曜日　</a:t>
            </a:r>
            <a:r>
              <a:rPr lang="en-US" altLang="ja-JP" sz="2000" b="1" dirty="0">
                <a:solidFill>
                  <a:schemeClr val="bg1"/>
                </a:solidFill>
                <a:effectLst>
                  <a:glow>
                    <a:schemeClr val="bg1"/>
                  </a:glow>
                </a:effectLst>
                <a:latin typeface="MS PMincho" charset="-128"/>
                <a:ea typeface="MS PMincho" charset="-128"/>
                <a:cs typeface="MS PMincho" charset="-128"/>
              </a:rPr>
              <a:t>10:00 </a:t>
            </a:r>
            <a:r>
              <a:rPr lang="mr-IN" altLang="ja-JP" sz="2000" b="1" dirty="0">
                <a:solidFill>
                  <a:schemeClr val="bg1"/>
                </a:solidFill>
                <a:effectLst>
                  <a:glow>
                    <a:schemeClr val="bg1"/>
                  </a:glow>
                </a:effectLst>
                <a:latin typeface="MS PMincho" charset="-128"/>
                <a:ea typeface="MS PMincho" charset="-128"/>
                <a:cs typeface="MS PMincho" charset="-128"/>
              </a:rPr>
              <a:t>–</a:t>
            </a:r>
            <a:r>
              <a:rPr lang="en-US" altLang="ja-JP" sz="2000" b="1" dirty="0">
                <a:solidFill>
                  <a:schemeClr val="bg1"/>
                </a:solidFill>
                <a:effectLst>
                  <a:glow>
                    <a:schemeClr val="bg1"/>
                  </a:glow>
                </a:effectLst>
                <a:latin typeface="MS PMincho" charset="-128"/>
                <a:ea typeface="MS PMincho" charset="-128"/>
                <a:cs typeface="MS PMincho" charset="-128"/>
              </a:rPr>
              <a:t> 18:00</a:t>
            </a:r>
            <a:endParaRPr lang="ja-JP" altLang="en-US" sz="2000" b="1" dirty="0">
              <a:solidFill>
                <a:schemeClr val="bg1"/>
              </a:solidFill>
              <a:effectLst>
                <a:glow>
                  <a:schemeClr val="bg1"/>
                </a:glow>
              </a:effectLst>
              <a:latin typeface="MS PMincho" charset="-128"/>
              <a:ea typeface="MS PMincho" charset="-128"/>
              <a:cs typeface="MS PMincho" charset="-128"/>
            </a:endParaRPr>
          </a:p>
        </p:txBody>
      </p:sp>
      <p:sp>
        <p:nvSpPr>
          <p:cNvPr id="52" name="正方形/長方形 51"/>
          <p:cNvSpPr/>
          <p:nvPr/>
        </p:nvSpPr>
        <p:spPr>
          <a:xfrm>
            <a:off x="704319" y="4438831"/>
            <a:ext cx="6366934" cy="548105"/>
          </a:xfrm>
          <a:prstGeom prst="rect">
            <a:avLst/>
          </a:prstGeom>
          <a:solidFill>
            <a:srgbClr val="A6CDB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5" name="テキスト ボックス 54"/>
          <p:cNvSpPr txBox="1"/>
          <p:nvPr/>
        </p:nvSpPr>
        <p:spPr>
          <a:xfrm>
            <a:off x="-1" y="6800655"/>
            <a:ext cx="77755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2400" b="1" dirty="0">
                <a:solidFill>
                  <a:srgbClr val="A6CDB6"/>
                </a:solidFill>
                <a:effectLst>
                  <a:glow>
                    <a:schemeClr val="bg1"/>
                  </a:glow>
                </a:effectLst>
                <a:latin typeface="MS PMincho" charset="-128"/>
                <a:ea typeface="MS PMincho" charset="-128"/>
                <a:cs typeface="MS PMincho" charset="-128"/>
              </a:rPr>
              <a:t>お申込み方法</a:t>
            </a:r>
          </a:p>
        </p:txBody>
      </p:sp>
      <p:sp>
        <p:nvSpPr>
          <p:cNvPr id="56" name="テキスト ボックス 55"/>
          <p:cNvSpPr txBox="1"/>
          <p:nvPr/>
        </p:nvSpPr>
        <p:spPr>
          <a:xfrm>
            <a:off x="1529069" y="7468174"/>
            <a:ext cx="4796369" cy="6882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ja-JP" altLang="en-US" sz="1400" b="1" dirty="0">
                <a:solidFill>
                  <a:srgbClr val="A6CDB6"/>
                </a:solidFill>
                <a:effectLst>
                  <a:glow>
                    <a:schemeClr val="bg1"/>
                  </a:glow>
                </a:effectLst>
                <a:latin typeface="MS PMincho" charset="-128"/>
                <a:ea typeface="MS PMincho" charset="-128"/>
                <a:cs typeface="MS PMincho" charset="-128"/>
              </a:rPr>
              <a:t>お電話、またはメールでお申し込みください。</a:t>
            </a:r>
            <a:endParaRPr lang="en-US" altLang="ja-JP" sz="1400" b="1" dirty="0">
              <a:solidFill>
                <a:srgbClr val="A6CDB6"/>
              </a:solidFill>
              <a:effectLst>
                <a:glow>
                  <a:schemeClr val="bg1"/>
                </a:glow>
              </a:effectLst>
              <a:latin typeface="MS PMincho" charset="-128"/>
              <a:ea typeface="MS PMincho" charset="-128"/>
              <a:cs typeface="MS PMincho" charset="-128"/>
            </a:endParaRPr>
          </a:p>
          <a:p>
            <a:pPr algn="ctr">
              <a:lnSpc>
                <a:spcPct val="150000"/>
              </a:lnSpc>
            </a:pPr>
            <a:r>
              <a:rPr lang="ja-JP" altLang="en-US" sz="1400" b="1" dirty="0">
                <a:solidFill>
                  <a:srgbClr val="A6CDB6"/>
                </a:solidFill>
                <a:effectLst>
                  <a:glow>
                    <a:schemeClr val="bg1"/>
                  </a:glow>
                </a:effectLst>
                <a:latin typeface="MS PMincho" charset="-128"/>
                <a:ea typeface="MS PMincho" charset="-128"/>
                <a:cs typeface="MS PMincho" charset="-128"/>
              </a:rPr>
              <a:t>メールには「お名前」「ご年齢」「ご職業」をご記載ください。</a:t>
            </a:r>
          </a:p>
        </p:txBody>
      </p:sp>
      <p:sp>
        <p:nvSpPr>
          <p:cNvPr id="57" name="正方形/長方形 56"/>
          <p:cNvSpPr/>
          <p:nvPr/>
        </p:nvSpPr>
        <p:spPr>
          <a:xfrm>
            <a:off x="3296970" y="7307742"/>
            <a:ext cx="1181631" cy="45719"/>
          </a:xfrm>
          <a:prstGeom prst="rect">
            <a:avLst/>
          </a:prstGeom>
          <a:solidFill>
            <a:srgbClr val="A6CDB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rgbClr val="A6CDB6"/>
              </a:solidFill>
            </a:endParaRPr>
          </a:p>
        </p:txBody>
      </p:sp>
      <p:sp>
        <p:nvSpPr>
          <p:cNvPr id="9" name="角丸四角形 8"/>
          <p:cNvSpPr/>
          <p:nvPr/>
        </p:nvSpPr>
        <p:spPr>
          <a:xfrm>
            <a:off x="1330233" y="8583326"/>
            <a:ext cx="819681" cy="245416"/>
          </a:xfrm>
          <a:prstGeom prst="roundRect">
            <a:avLst>
              <a:gd name="adj" fmla="val 50000"/>
            </a:avLst>
          </a:prstGeom>
          <a:solidFill>
            <a:srgbClr val="A6CDB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600" dirty="0"/>
              <a:t>TEL</a:t>
            </a:r>
            <a:endParaRPr kumimoji="1" lang="ja-JP" altLang="en-US" sz="1600" dirty="0"/>
          </a:p>
        </p:txBody>
      </p:sp>
      <p:sp>
        <p:nvSpPr>
          <p:cNvPr id="66" name="角丸四角形 65"/>
          <p:cNvSpPr/>
          <p:nvPr/>
        </p:nvSpPr>
        <p:spPr>
          <a:xfrm>
            <a:off x="3922884" y="8583326"/>
            <a:ext cx="819681" cy="245416"/>
          </a:xfrm>
          <a:prstGeom prst="roundRect">
            <a:avLst>
              <a:gd name="adj" fmla="val 50000"/>
            </a:avLst>
          </a:prstGeom>
          <a:solidFill>
            <a:srgbClr val="A6CDB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600" dirty="0"/>
              <a:t>MAIL</a:t>
            </a:r>
            <a:endParaRPr kumimoji="1" lang="ja-JP" altLang="en-US" sz="1600" dirty="0"/>
          </a:p>
        </p:txBody>
      </p:sp>
      <p:sp>
        <p:nvSpPr>
          <p:cNvPr id="27" name="正方形/長方形 26"/>
          <p:cNvSpPr/>
          <p:nvPr/>
        </p:nvSpPr>
        <p:spPr>
          <a:xfrm>
            <a:off x="704319" y="5118824"/>
            <a:ext cx="6366934" cy="548105"/>
          </a:xfrm>
          <a:prstGeom prst="rect">
            <a:avLst/>
          </a:prstGeom>
          <a:solidFill>
            <a:srgbClr val="A6CDB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8" name="テキスト ボックス 27"/>
          <p:cNvSpPr txBox="1"/>
          <p:nvPr/>
        </p:nvSpPr>
        <p:spPr>
          <a:xfrm>
            <a:off x="704319" y="5182619"/>
            <a:ext cx="6366934" cy="400110"/>
          </a:xfrm>
          <a:prstGeom prst="rect">
            <a:avLst/>
          </a:prstGeom>
          <a:noFill/>
          <a:effectLst>
            <a:glow rad="12700">
              <a:schemeClr val="accent1"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pPr algn="ctr"/>
            <a:r>
              <a:rPr lang="ja-JP" altLang="en-US" sz="2000" b="1" dirty="0">
                <a:solidFill>
                  <a:schemeClr val="bg1"/>
                </a:solidFill>
                <a:effectLst>
                  <a:glow>
                    <a:schemeClr val="bg1"/>
                  </a:glow>
                </a:effectLst>
                <a:latin typeface="MS PMincho" charset="-128"/>
                <a:ea typeface="MS PMincho" charset="-128"/>
                <a:cs typeface="MS PMincho" charset="-128"/>
              </a:rPr>
              <a:t>会費</a:t>
            </a:r>
            <a:r>
              <a:rPr lang="en-US" altLang="ja-JP" sz="2000" b="1" dirty="0">
                <a:solidFill>
                  <a:schemeClr val="bg1"/>
                </a:solidFill>
                <a:effectLst>
                  <a:glow>
                    <a:schemeClr val="bg1"/>
                  </a:glow>
                </a:effectLst>
                <a:latin typeface="MS PMincho" charset="-128"/>
                <a:ea typeface="MS PMincho" charset="-128"/>
                <a:cs typeface="MS PMincho" charset="-128"/>
              </a:rPr>
              <a:t> : 4,320</a:t>
            </a:r>
            <a:r>
              <a:rPr lang="ja-JP" altLang="en-US" sz="2000" b="1" dirty="0">
                <a:solidFill>
                  <a:schemeClr val="bg1"/>
                </a:solidFill>
                <a:effectLst>
                  <a:glow>
                    <a:schemeClr val="bg1"/>
                  </a:glow>
                </a:effectLst>
                <a:latin typeface="MS PMincho" charset="-128"/>
                <a:ea typeface="MS PMincho" charset="-128"/>
                <a:cs typeface="MS PMincho" charset="-128"/>
              </a:rPr>
              <a:t>円／月</a:t>
            </a:r>
          </a:p>
        </p:txBody>
      </p:sp>
      <p:sp>
        <p:nvSpPr>
          <p:cNvPr id="29" name="正方形/長方形 28"/>
          <p:cNvSpPr/>
          <p:nvPr/>
        </p:nvSpPr>
        <p:spPr>
          <a:xfrm>
            <a:off x="704319" y="5789956"/>
            <a:ext cx="6366934" cy="548105"/>
          </a:xfrm>
          <a:prstGeom prst="rect">
            <a:avLst/>
          </a:prstGeom>
          <a:solidFill>
            <a:srgbClr val="A6CDB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0" name="テキスト ボックス 29"/>
          <p:cNvSpPr txBox="1"/>
          <p:nvPr/>
        </p:nvSpPr>
        <p:spPr>
          <a:xfrm>
            <a:off x="704319" y="5853751"/>
            <a:ext cx="6366934" cy="400110"/>
          </a:xfrm>
          <a:prstGeom prst="rect">
            <a:avLst/>
          </a:prstGeom>
          <a:noFill/>
          <a:effectLst>
            <a:glow rad="12700">
              <a:schemeClr val="accent1"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pPr algn="ctr"/>
            <a:r>
              <a:rPr lang="ja-JP" altLang="en-US" sz="2000" b="1" dirty="0">
                <a:solidFill>
                  <a:schemeClr val="bg1"/>
                </a:solidFill>
                <a:effectLst>
                  <a:glow>
                    <a:schemeClr val="bg1"/>
                  </a:glow>
                </a:effectLst>
                <a:latin typeface="MS PMincho" charset="-128"/>
                <a:ea typeface="MS PMincho" charset="-128"/>
                <a:cs typeface="MS PMincho" charset="-128"/>
              </a:rPr>
              <a:t>もちもの</a:t>
            </a:r>
            <a:r>
              <a:rPr lang="en-US" altLang="ja-JP" sz="2000" b="1" dirty="0">
                <a:solidFill>
                  <a:schemeClr val="bg1"/>
                </a:solidFill>
                <a:effectLst>
                  <a:glow>
                    <a:schemeClr val="bg1"/>
                  </a:glow>
                </a:effectLst>
                <a:latin typeface="MS PMincho" charset="-128"/>
                <a:ea typeface="MS PMincho" charset="-128"/>
                <a:cs typeface="MS PMincho" charset="-128"/>
              </a:rPr>
              <a:t> : </a:t>
            </a:r>
            <a:r>
              <a:rPr lang="ja-JP" altLang="en-US" sz="2000" b="1" dirty="0">
                <a:solidFill>
                  <a:schemeClr val="bg1"/>
                </a:solidFill>
                <a:effectLst>
                  <a:glow>
                    <a:schemeClr val="bg1"/>
                  </a:glow>
                </a:effectLst>
                <a:latin typeface="MS PMincho" charset="-128"/>
                <a:ea typeface="MS PMincho" charset="-128"/>
                <a:cs typeface="MS PMincho" charset="-128"/>
              </a:rPr>
              <a:t>エプロン、包丁</a:t>
            </a:r>
          </a:p>
        </p:txBody>
      </p: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74F2891D-CE6D-B449-971F-881E14C010A2}"/>
              </a:ext>
            </a:extLst>
          </p:cNvPr>
          <p:cNvSpPr txBox="1"/>
          <p:nvPr/>
        </p:nvSpPr>
        <p:spPr>
          <a:xfrm>
            <a:off x="704319" y="9827724"/>
            <a:ext cx="386983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3600" b="1" dirty="0">
                <a:solidFill>
                  <a:srgbClr val="F74523"/>
                </a:solidFill>
                <a:effectLst>
                  <a:glow rad="101600">
                    <a:schemeClr val="bg1"/>
                  </a:glow>
                </a:effectLst>
                <a:latin typeface="+mj-ea"/>
                <a:ea typeface="+mj-ea"/>
              </a:rPr>
              <a:t>☎ </a:t>
            </a:r>
            <a:r>
              <a:rPr lang="en-US" altLang="ja-JP" sz="3600" b="1" dirty="0">
                <a:solidFill>
                  <a:srgbClr val="F74523"/>
                </a:solidFill>
                <a:effectLst>
                  <a:glow rad="101600">
                    <a:schemeClr val="bg1"/>
                  </a:glow>
                </a:effectLst>
                <a:latin typeface="+mj-ea"/>
                <a:ea typeface="+mj-ea"/>
              </a:rPr>
              <a:t>03-1234-1111</a:t>
            </a:r>
            <a:endParaRPr kumimoji="1" lang="ja-JP" altLang="en-US" sz="3600" b="1" dirty="0">
              <a:solidFill>
                <a:srgbClr val="F74523"/>
              </a:solidFill>
              <a:effectLst>
                <a:glow rad="101600">
                  <a:schemeClr val="bg1"/>
                </a:glow>
              </a:effectLst>
              <a:latin typeface="+mj-ea"/>
              <a:ea typeface="+mj-ea"/>
            </a:endParaRPr>
          </a:p>
        </p:txBody>
      </p:sp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540CDDA9-1BFB-DD4E-A0A6-1310C719B571}"/>
              </a:ext>
            </a:extLst>
          </p:cNvPr>
          <p:cNvSpPr txBox="1"/>
          <p:nvPr/>
        </p:nvSpPr>
        <p:spPr>
          <a:xfrm>
            <a:off x="704319" y="4502626"/>
            <a:ext cx="6366934" cy="400110"/>
          </a:xfrm>
          <a:prstGeom prst="rect">
            <a:avLst/>
          </a:prstGeom>
          <a:noFill/>
          <a:effectLst>
            <a:glow rad="12700">
              <a:schemeClr val="accent1"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pPr algn="ctr"/>
            <a:r>
              <a:rPr lang="ja-JP" altLang="en-US" sz="2000" b="1" dirty="0">
                <a:solidFill>
                  <a:schemeClr val="bg1"/>
                </a:solidFill>
                <a:effectLst>
                  <a:glow>
                    <a:schemeClr val="bg1"/>
                  </a:glow>
                </a:effectLst>
                <a:latin typeface="MS PMincho" charset="-128"/>
                <a:ea typeface="MS PMincho" charset="-128"/>
                <a:cs typeface="MS PMincho" charset="-128"/>
              </a:rPr>
              <a:t>場所</a:t>
            </a:r>
            <a:r>
              <a:rPr lang="en-US" altLang="ja-JP" sz="2000" b="1" dirty="0">
                <a:solidFill>
                  <a:schemeClr val="bg1"/>
                </a:solidFill>
                <a:effectLst>
                  <a:glow>
                    <a:schemeClr val="bg1"/>
                  </a:glow>
                </a:effectLst>
                <a:latin typeface="MS PMincho" charset="-128"/>
                <a:ea typeface="MS PMincho" charset="-128"/>
                <a:cs typeface="MS PMincho" charset="-128"/>
              </a:rPr>
              <a:t> : </a:t>
            </a:r>
            <a:r>
              <a:rPr lang="ja-JP" altLang="en-US" sz="2000" b="1" dirty="0">
                <a:solidFill>
                  <a:schemeClr val="bg1"/>
                </a:solidFill>
                <a:effectLst>
                  <a:glow>
                    <a:schemeClr val="bg1"/>
                  </a:glow>
                </a:effectLst>
                <a:latin typeface="MS PMincho" charset="-128"/>
                <a:ea typeface="MS PMincho" charset="-128"/>
                <a:cs typeface="MS PMincho" charset="-128"/>
              </a:rPr>
              <a:t>東京都江東区豊洲 </a:t>
            </a:r>
            <a:r>
              <a:rPr lang="en-US" altLang="ja-JP" sz="2000" b="1" dirty="0">
                <a:solidFill>
                  <a:schemeClr val="bg1"/>
                </a:solidFill>
                <a:effectLst>
                  <a:glow>
                    <a:schemeClr val="bg1"/>
                  </a:glow>
                </a:effectLst>
                <a:latin typeface="MS PMincho" charset="-128"/>
                <a:ea typeface="MS PMincho" charset="-128"/>
                <a:cs typeface="MS PMincho" charset="-128"/>
              </a:rPr>
              <a:t>3-2-3</a:t>
            </a:r>
            <a:endParaRPr lang="ja-JP" altLang="en-US" sz="2000" b="1" dirty="0">
              <a:solidFill>
                <a:schemeClr val="bg1"/>
              </a:solidFill>
              <a:effectLst>
                <a:glow>
                  <a:schemeClr val="bg1"/>
                </a:glow>
              </a:effectLst>
              <a:latin typeface="MS PMincho" charset="-128"/>
              <a:ea typeface="MS PMincho" charset="-128"/>
              <a:cs typeface="MS PMincho" charset="-128"/>
            </a:endParaRPr>
          </a:p>
        </p:txBody>
      </p:sp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5CB42E8A-158B-FC43-AE47-D6916FE51020}"/>
              </a:ext>
            </a:extLst>
          </p:cNvPr>
          <p:cNvSpPr txBox="1"/>
          <p:nvPr/>
        </p:nvSpPr>
        <p:spPr>
          <a:xfrm>
            <a:off x="2207057" y="8523033"/>
            <a:ext cx="15899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600" b="1" dirty="0">
                <a:solidFill>
                  <a:srgbClr val="A6CDB6"/>
                </a:solidFill>
                <a:effectLst>
                  <a:glow>
                    <a:schemeClr val="bg1"/>
                  </a:glow>
                </a:effectLst>
                <a:latin typeface="+mj-ea"/>
                <a:ea typeface="+mj-ea"/>
              </a:rPr>
              <a:t>03-1234-1111</a:t>
            </a:r>
            <a:endParaRPr kumimoji="1" lang="ja-JP" altLang="en-US" sz="1600" b="1" dirty="0">
              <a:solidFill>
                <a:srgbClr val="A6CDB6"/>
              </a:solidFill>
              <a:effectLst>
                <a:glow>
                  <a:schemeClr val="bg1"/>
                </a:glow>
              </a:effectLst>
              <a:latin typeface="+mj-ea"/>
              <a:ea typeface="+mj-ea"/>
            </a:endParaRPr>
          </a:p>
        </p:txBody>
      </p:sp>
      <p:sp>
        <p:nvSpPr>
          <p:cNvPr id="36" name="テキスト ボックス 35">
            <a:extLst>
              <a:ext uri="{FF2B5EF4-FFF2-40B4-BE49-F238E27FC236}">
                <a16:creationId xmlns:a16="http://schemas.microsoft.com/office/drawing/2014/main" id="{CE00ABF8-237F-EB42-8EF7-BA070D5DE2A9}"/>
              </a:ext>
            </a:extLst>
          </p:cNvPr>
          <p:cNvSpPr txBox="1"/>
          <p:nvPr/>
        </p:nvSpPr>
        <p:spPr>
          <a:xfrm>
            <a:off x="4805416" y="8522677"/>
            <a:ext cx="201598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600" b="1" dirty="0" err="1">
                <a:solidFill>
                  <a:srgbClr val="A6CDB6"/>
                </a:solidFill>
                <a:effectLst>
                  <a:glow>
                    <a:schemeClr val="bg1"/>
                  </a:glow>
                </a:effectLst>
                <a:latin typeface="+mj-ea"/>
                <a:ea typeface="+mj-ea"/>
              </a:rPr>
              <a:t>xxxxxxxxx@mail</a:t>
            </a:r>
            <a:endParaRPr kumimoji="1" lang="ja-JP" altLang="en-US" sz="1600" b="1" dirty="0">
              <a:solidFill>
                <a:srgbClr val="A6CDB6"/>
              </a:solidFill>
              <a:effectLst>
                <a:glow>
                  <a:schemeClr val="bg1"/>
                </a:glow>
              </a:effectLst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606884611"/>
      </p:ext>
    </p:extLst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2914</TotalTime>
  <Words>228</Words>
  <Application>Microsoft Macintosh PowerPoint</Application>
  <PresentationFormat>ユーザー設定</PresentationFormat>
  <Paragraphs>36</Paragraphs>
  <Slides>2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9" baseType="lpstr">
      <vt:lpstr>HG丸ｺﾞｼｯｸM-PRO</vt:lpstr>
      <vt:lpstr>ＭＳ Ｐゴシック</vt:lpstr>
      <vt:lpstr>MS PMincho</vt:lpstr>
      <vt:lpstr>Arial</vt:lpstr>
      <vt:lpstr>Calibri</vt:lpstr>
      <vt:lpstr>Calibri Light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16.0009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cp:lastModifiedBy> </cp:lastModifiedBy>
  <cp:revision>251</cp:revision>
  <cp:lastPrinted>2013-08-08T08:23:13Z</cp:lastPrinted>
  <dcterms:created xsi:type="dcterms:W3CDTF">2013-08-08T01:25:55Z</dcterms:created>
  <dcterms:modified xsi:type="dcterms:W3CDTF">2018-02-04T05:34:01Z</dcterms:modified>
</cp:coreProperties>
</file>