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905"/>
    <a:srgbClr val="F1ED59"/>
    <a:srgbClr val="ECC57D"/>
    <a:srgbClr val="A6CDB6"/>
    <a:srgbClr val="F74523"/>
    <a:srgbClr val="8DC21F"/>
    <a:srgbClr val="FF5C7B"/>
    <a:srgbClr val="2BA6E1"/>
    <a:srgbClr val="FF9FC3"/>
    <a:srgbClr val="FF82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22" autoAdjust="0"/>
    <p:restoredTop sz="86418"/>
  </p:normalViewPr>
  <p:slideViewPr>
    <p:cSldViewPr snapToGrid="0">
      <p:cViewPr>
        <p:scale>
          <a:sx n="63" d="100"/>
          <a:sy n="63" d="100"/>
        </p:scale>
        <p:origin x="2424" y="-63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5B430DB-F807-A543-A0A2-B7B02FFF3CE4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F1E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2603034D-EAEF-3744-9B31-C265F46CF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248513"/>
          </a:xfrm>
          <a:prstGeom prst="rect">
            <a:avLst/>
          </a:prstGeom>
        </p:spPr>
      </p:pic>
      <p:sp>
        <p:nvSpPr>
          <p:cNvPr id="68" name="正方形/長方形 67"/>
          <p:cNvSpPr/>
          <p:nvPr/>
        </p:nvSpPr>
        <p:spPr>
          <a:xfrm>
            <a:off x="0" y="8731121"/>
            <a:ext cx="7775573" cy="565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0" y="9296989"/>
            <a:ext cx="7775575" cy="1610724"/>
          </a:xfrm>
          <a:prstGeom prst="rect">
            <a:avLst/>
          </a:prstGeom>
          <a:solidFill>
            <a:srgbClr val="693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04318" y="3286035"/>
            <a:ext cx="6366933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07686" y="9486427"/>
            <a:ext cx="386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デイケアサービスあすくる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23442" y="10117279"/>
            <a:ext cx="386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☎ </a:t>
            </a:r>
            <a:r>
              <a:rPr lang="en-US" altLang="ja-JP" sz="2400" b="1" dirty="0">
                <a:solidFill>
                  <a:schemeClr val="accent4">
                    <a:lumMod val="75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endParaRPr kumimoji="1" lang="ja-JP" altLang="en-US" sz="2400" b="1" dirty="0">
              <a:solidFill>
                <a:schemeClr val="accent4">
                  <a:lumMod val="75000"/>
                </a:schemeClr>
              </a:solidFill>
              <a:effectLst>
                <a:glow rad="1016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5129213" y="9512630"/>
            <a:ext cx="1942036" cy="1066314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/>
              <a:t>ここに地図を</a:t>
            </a:r>
            <a:endParaRPr lang="en-US" altLang="ja-JP" sz="1800" dirty="0"/>
          </a:p>
          <a:p>
            <a:pPr algn="ctr"/>
            <a:r>
              <a:rPr lang="ja-JP" altLang="en-US" sz="1800" dirty="0"/>
              <a:t>入力してください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-1" y="1118756"/>
            <a:ext cx="7775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693905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デイケアサービス</a:t>
            </a:r>
            <a:endParaRPr lang="en-US" altLang="ja-JP" sz="4800" b="1" dirty="0">
              <a:solidFill>
                <a:srgbClr val="693905"/>
              </a:solidFill>
              <a:effectLst>
                <a:glow rad="1397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 algn="ctr"/>
            <a:r>
              <a:rPr lang="ja-JP" altLang="en-US" sz="4800" b="1" dirty="0">
                <a:solidFill>
                  <a:srgbClr val="693905"/>
                </a:solidFill>
                <a:effectLst>
                  <a:glow rad="1397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あすくる</a:t>
            </a:r>
            <a:endParaRPr lang="en-US" altLang="ja-JP" sz="4800" b="1" dirty="0">
              <a:solidFill>
                <a:srgbClr val="693905"/>
              </a:solidFill>
              <a:effectLst>
                <a:glow rad="1397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2099482" y="506273"/>
            <a:ext cx="3665480" cy="480614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/>
              <a:t>あなたに寄り添うパートナー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04319" y="2925097"/>
            <a:ext cx="6366934" cy="353923"/>
          </a:xfrm>
          <a:prstGeom prst="rect">
            <a:avLst/>
          </a:prstGeom>
          <a:solidFill>
            <a:srgbClr val="693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90015" y="2918082"/>
            <a:ext cx="61812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ご利用できる方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04317" y="8862990"/>
            <a:ext cx="1954042" cy="311079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latin typeface="MS PMincho" charset="-128"/>
                <a:ea typeface="MS PMincho" charset="-128"/>
                <a:cs typeface="MS PMincho" charset="-128"/>
              </a:rPr>
              <a:t>一日体験</a:t>
            </a:r>
            <a:r>
              <a:rPr lang="en-US" altLang="ja-JP" sz="1600" dirty="0"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1600" dirty="0">
                <a:latin typeface="MS PMincho" charset="-128"/>
                <a:ea typeface="MS PMincho" charset="-128"/>
                <a:cs typeface="MS PMincho" charset="-128"/>
              </a:rPr>
              <a:t>実施中</a:t>
            </a:r>
            <a:endParaRPr kumimoji="1" lang="ja-JP" altLang="en-US" sz="1600" dirty="0"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04318" y="4484021"/>
            <a:ext cx="31109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営業日</a:t>
            </a:r>
            <a:r>
              <a:rPr lang="en-US" altLang="ja-JP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月曜</a:t>
            </a:r>
            <a:r>
              <a:rPr lang="en-US" altLang="ja-JP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〜</a:t>
            </a: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土曜</a:t>
            </a:r>
            <a:endParaRPr lang="en-US" altLang="ja-JP" sz="1200" b="1" dirty="0">
              <a:solidFill>
                <a:srgbClr val="693905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休日</a:t>
            </a:r>
            <a:r>
              <a:rPr lang="en-US" altLang="ja-JP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日曜日、年末年始（</a:t>
            </a:r>
            <a:r>
              <a:rPr lang="en-US" altLang="ja-JP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12/28〜1/3</a:t>
            </a: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）</a:t>
            </a:r>
            <a:endParaRPr lang="en-US" altLang="ja-JP" sz="1200" b="1" dirty="0">
              <a:solidFill>
                <a:srgbClr val="693905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時間</a:t>
            </a:r>
            <a:r>
              <a:rPr lang="en-US" altLang="ja-JP" sz="12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 : 10:00 〜 16:00</a:t>
            </a:r>
            <a:endParaRPr lang="ja-JP" altLang="en-US" sz="1200" b="1" dirty="0">
              <a:solidFill>
                <a:srgbClr val="693905"/>
              </a:solidFill>
              <a:effectLst>
                <a:glow rad="381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04318" y="4123083"/>
            <a:ext cx="3870183" cy="353923"/>
          </a:xfrm>
          <a:prstGeom prst="rect">
            <a:avLst/>
          </a:prstGeom>
          <a:solidFill>
            <a:srgbClr val="693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90015" y="4116068"/>
            <a:ext cx="3048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ご利用可能な日と時間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704318" y="5555655"/>
            <a:ext cx="6366931" cy="353923"/>
          </a:xfrm>
          <a:prstGeom prst="rect">
            <a:avLst/>
          </a:prstGeom>
          <a:solidFill>
            <a:srgbClr val="6939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90015" y="5548640"/>
            <a:ext cx="3048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effectLst>
                  <a:glow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ご利用料金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22395"/>
              </p:ext>
            </p:extLst>
          </p:nvPr>
        </p:nvGraphicFramePr>
        <p:xfrm>
          <a:off x="704317" y="6012073"/>
          <a:ext cx="6366933" cy="1832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0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39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介護区分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5</a:t>
                      </a:r>
                      <a:r>
                        <a:rPr kumimoji="1" lang="ja-JP" altLang="en-US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時間以上</a:t>
                      </a:r>
                      <a:r>
                        <a:rPr kumimoji="1" lang="en-US" altLang="ja-JP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7</a:t>
                      </a:r>
                      <a:r>
                        <a:rPr kumimoji="1" lang="ja-JP" altLang="en-US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時間未満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ご利用者負担額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1</a:t>
                      </a:r>
                      <a:endParaRPr kumimoji="1" lang="ja-JP" altLang="en-US" sz="1400" dirty="0">
                        <a:solidFill>
                          <a:srgbClr val="693905"/>
                        </a:solidFill>
                        <a:latin typeface="MS PMincho" charset="-128"/>
                        <a:ea typeface="MS PMincho" charset="-128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602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602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2</a:t>
                      </a:r>
                      <a:endParaRPr kumimoji="1" lang="ja-JP" altLang="en-US" sz="1400" dirty="0">
                        <a:solidFill>
                          <a:srgbClr val="693905"/>
                        </a:solidFill>
                        <a:latin typeface="MS PMincho" charset="-128"/>
                        <a:ea typeface="MS PMincho" charset="-128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708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708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3</a:t>
                      </a:r>
                      <a:endParaRPr kumimoji="1" lang="ja-JP" altLang="en-US" sz="1400" dirty="0">
                        <a:solidFill>
                          <a:srgbClr val="693905"/>
                        </a:solidFill>
                        <a:latin typeface="MS PMincho" charset="-128"/>
                        <a:ea typeface="MS PMincho" charset="-128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814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814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4</a:t>
                      </a:r>
                      <a:endParaRPr kumimoji="1" lang="ja-JP" altLang="en-US" sz="1400" dirty="0">
                        <a:solidFill>
                          <a:srgbClr val="693905"/>
                        </a:solidFill>
                        <a:latin typeface="MS PMincho" charset="-128"/>
                        <a:ea typeface="MS PMincho" charset="-128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920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920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4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要介護</a:t>
                      </a:r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5</a:t>
                      </a:r>
                      <a:endParaRPr kumimoji="1" lang="ja-JP" altLang="en-US" sz="1400" dirty="0">
                        <a:solidFill>
                          <a:srgbClr val="693905"/>
                        </a:solidFill>
                        <a:latin typeface="MS PMincho" charset="-128"/>
                        <a:ea typeface="MS PMincho" charset="-128"/>
                        <a:cs typeface="MS PMincho" charset="-128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1,026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単位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1,026</a:t>
                      </a:r>
                      <a:r>
                        <a:rPr kumimoji="1" lang="ja-JP" altLang="en-US" sz="1400" dirty="0">
                          <a:solidFill>
                            <a:srgbClr val="693905"/>
                          </a:solidFill>
                          <a:latin typeface="MS PMincho" charset="-128"/>
                          <a:ea typeface="MS PMincho" charset="-128"/>
                          <a:cs typeface="MS PMincho" charset="-128"/>
                        </a:rPr>
                        <a:t>円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8" name="テキスト ボックス 37"/>
          <p:cNvSpPr txBox="1"/>
          <p:nvPr/>
        </p:nvSpPr>
        <p:spPr>
          <a:xfrm>
            <a:off x="704318" y="7967677"/>
            <a:ext cx="6366931" cy="560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solidFill>
                  <a:srgbClr val="693905"/>
                </a:solidFill>
                <a:effectLst>
                  <a:glow rad="381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ここに注意事項や補足事項を入力してください。ここに注意事項や補足事項を入力してください。ここに注意事項や補足事項を入力してください。ここに注意事項や補足事項を入力してください。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07686" y="9838568"/>
            <a:ext cx="386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kumimoji="1" lang="ja-JP" altLang="en-US" sz="14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742705" y="8819984"/>
            <a:ext cx="3866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rgbClr val="693905"/>
                </a:solidFill>
                <a:latin typeface="MS PMincho" charset="-128"/>
                <a:ea typeface="MS PMincho" charset="-128"/>
                <a:cs typeface="MS PMincho" charset="-128"/>
              </a:rPr>
              <a:t>まずはお気軽にお電話ください。</a:t>
            </a:r>
            <a:endParaRPr kumimoji="1" lang="ja-JP" altLang="en-US" sz="1800" b="1" dirty="0">
              <a:solidFill>
                <a:srgbClr val="693905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1744CE2-66DB-064F-97CF-2D9F4E0867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440" y="3737709"/>
            <a:ext cx="1229888" cy="221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2944</TotalTime>
  <Words>307</Words>
  <Application>Microsoft Macintosh PowerPoint</Application>
  <PresentationFormat>ユーザー設定</PresentationFormat>
  <Paragraphs>54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257</cp:revision>
  <cp:lastPrinted>2013-08-08T08:23:13Z</cp:lastPrinted>
  <dcterms:created xsi:type="dcterms:W3CDTF">2013-08-08T01:25:55Z</dcterms:created>
  <dcterms:modified xsi:type="dcterms:W3CDTF">2018-02-04T05:41:54Z</dcterms:modified>
</cp:coreProperties>
</file>