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82A4"/>
    <a:srgbClr val="693905"/>
    <a:srgbClr val="F1ED59"/>
    <a:srgbClr val="ECC57D"/>
    <a:srgbClr val="A6CDB6"/>
    <a:srgbClr val="F74523"/>
    <a:srgbClr val="8DC21F"/>
    <a:srgbClr val="FF5C7B"/>
    <a:srgbClr val="2BA6E1"/>
    <a:srgbClr val="FF9FC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606" autoAdjust="0"/>
    <p:restoredTop sz="86418"/>
  </p:normalViewPr>
  <p:slideViewPr>
    <p:cSldViewPr snapToGrid="0">
      <p:cViewPr varScale="1">
        <p:scale>
          <a:sx n="71" d="100"/>
          <a:sy n="71" d="100"/>
        </p:scale>
        <p:origin x="2936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91" d="100"/>
          <a:sy n="91" d="100"/>
        </p:scale>
        <p:origin x="4472" y="20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CD93CC5-A9B8-46A1-B8C3-70AA73E05DA2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978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図 18">
            <a:extLst>
              <a:ext uri="{FF2B5EF4-FFF2-40B4-BE49-F238E27FC236}">
                <a16:creationId xmlns:a16="http://schemas.microsoft.com/office/drawing/2014/main" id="{65A76E57-EFF7-2D40-936A-15565393045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24275" b="20061"/>
          <a:stretch/>
        </p:blipFill>
        <p:spPr>
          <a:xfrm rot="5400000">
            <a:off x="-1564482" y="1567659"/>
            <a:ext cx="10907714" cy="7772400"/>
          </a:xfrm>
          <a:prstGeom prst="rect">
            <a:avLst/>
          </a:prstGeom>
        </p:spPr>
      </p:pic>
      <p:sp>
        <p:nvSpPr>
          <p:cNvPr id="20" name="正方形/長方形 19"/>
          <p:cNvSpPr/>
          <p:nvPr/>
        </p:nvSpPr>
        <p:spPr>
          <a:xfrm>
            <a:off x="284426" y="391583"/>
            <a:ext cx="7206720" cy="332308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000" dirty="0"/>
              <a:t>ここに画像を</a:t>
            </a:r>
            <a:endParaRPr kumimoji="1" lang="en-US" altLang="ja-JP" sz="4000" dirty="0"/>
          </a:p>
          <a:p>
            <a:pPr algn="ctr"/>
            <a:r>
              <a:rPr kumimoji="1" lang="ja-JP" altLang="en-US" sz="4000" dirty="0"/>
              <a:t>挿入してください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0" y="4901147"/>
            <a:ext cx="7775575" cy="2438400"/>
          </a:xfrm>
          <a:prstGeom prst="rect">
            <a:avLst/>
          </a:prstGeom>
          <a:solidFill>
            <a:schemeClr val="bg1">
              <a:alpha val="7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284427" y="5139841"/>
            <a:ext cx="535093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b="1" dirty="0">
                <a:solidFill>
                  <a:srgbClr val="92D050"/>
                </a:solidFill>
                <a:effectLst>
                  <a:glow rad="1397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あたたかく安心な介護サービスをご提供します</a:t>
            </a:r>
            <a:endParaRPr lang="en-US" altLang="ja-JP" sz="2000" b="1" dirty="0">
              <a:solidFill>
                <a:srgbClr val="92D050"/>
              </a:solidFill>
              <a:effectLst>
                <a:glow rad="139700">
                  <a:schemeClr val="bg1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0" y="2993549"/>
            <a:ext cx="777557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6000" b="1" dirty="0">
                <a:solidFill>
                  <a:srgbClr val="92D050"/>
                </a:solidFill>
                <a:effectLst>
                  <a:glow rad="1397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ご入居者募集中</a:t>
            </a:r>
            <a:endParaRPr lang="en-US" altLang="ja-JP" sz="6000" b="1" dirty="0">
              <a:solidFill>
                <a:srgbClr val="92D050"/>
              </a:solidFill>
              <a:effectLst>
                <a:glow rad="139700">
                  <a:schemeClr val="bg1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1202267" y="4125328"/>
            <a:ext cx="5354108" cy="401978"/>
          </a:xfrm>
          <a:prstGeom prst="roundRect">
            <a:avLst>
              <a:gd name="adj" fmla="val 50000"/>
            </a:avLst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アスクル老人ホーム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284427" y="5665448"/>
            <a:ext cx="4829440" cy="14340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chemeClr val="bg1">
                    <a:lumMod val="50000"/>
                  </a:schemeClr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ここに説明文を入力してください。</a:t>
            </a:r>
            <a:r>
              <a:rPr lang="ja-JP" altLang="en-US" sz="1200" b="1" dirty="0">
                <a:solidFill>
                  <a:schemeClr val="bg1">
                    <a:lumMod val="50000"/>
                  </a:schemeClr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を入力してください。ここに説明文を入力してください。ここに説明文を入力してください。ここに説明文を入力してください。ここに説明文を入力してください。ここに説明文を入力してください。ここに説明文を入力してください。ここに説明文を入力してください。</a:t>
            </a:r>
            <a:endParaRPr lang="en-US" altLang="ja-JP" sz="1200" b="1" dirty="0">
              <a:solidFill>
                <a:schemeClr val="bg1">
                  <a:lumMod val="50000"/>
                </a:schemeClr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5633586" y="5419241"/>
            <a:ext cx="1807894" cy="1644959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284427" y="7542747"/>
            <a:ext cx="7157053" cy="880533"/>
          </a:xfrm>
          <a:prstGeom prst="rect">
            <a:avLst/>
          </a:prstGeom>
          <a:solidFill>
            <a:schemeClr val="bg1"/>
          </a:solidFill>
          <a:ln w="254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角丸四角形 40"/>
          <p:cNvSpPr/>
          <p:nvPr/>
        </p:nvSpPr>
        <p:spPr>
          <a:xfrm>
            <a:off x="433124" y="7720114"/>
            <a:ext cx="1881452" cy="525798"/>
          </a:xfrm>
          <a:prstGeom prst="roundRect">
            <a:avLst>
              <a:gd name="adj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/>
              <a:t>おためしプラン</a:t>
            </a:r>
            <a:endParaRPr kumimoji="1" lang="ja-JP" altLang="en-US" sz="1600" dirty="0"/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2420409" y="7653068"/>
            <a:ext cx="4829440" cy="6030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b="1" dirty="0">
                <a:solidFill>
                  <a:srgbClr val="FFC000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ここに説明文を入力してください。</a:t>
            </a:r>
            <a:r>
              <a:rPr lang="ja-JP" altLang="en-US" sz="1200" b="1" dirty="0">
                <a:solidFill>
                  <a:srgbClr val="FFC000"/>
                </a:solidFill>
                <a:latin typeface="MS PMincho" charset="-128"/>
                <a:ea typeface="MS PMincho" charset="-128"/>
                <a:cs typeface="MS PMincho" charset="-128"/>
              </a:rPr>
              <a:t>ここに説明文を入力してください。ここに説明文を入力してください。ここに説明文を入力してください。</a:t>
            </a:r>
            <a:endParaRPr lang="en-US" altLang="ja-JP" sz="1200" b="1" dirty="0">
              <a:solidFill>
                <a:srgbClr val="FFC000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16" name="ホームベース 15"/>
          <p:cNvSpPr/>
          <p:nvPr/>
        </p:nvSpPr>
        <p:spPr>
          <a:xfrm>
            <a:off x="284427" y="8634668"/>
            <a:ext cx="7157053" cy="477833"/>
          </a:xfrm>
          <a:prstGeom prst="homePlate">
            <a:avLst/>
          </a:prstGeom>
          <a:solidFill>
            <a:srgbClr val="FF82A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368961" y="8673529"/>
            <a:ext cx="313147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b="1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詳しくはホームページにて</a:t>
            </a:r>
            <a:endParaRPr lang="en-US" altLang="ja-JP" sz="2000" b="1" dirty="0">
              <a:solidFill>
                <a:schemeClr val="bg1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4118372" y="8673529"/>
            <a:ext cx="313147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b="1" dirty="0">
                <a:solidFill>
                  <a:schemeClr val="bg1"/>
                </a:solidFill>
                <a:latin typeface="+mj-ea"/>
                <a:ea typeface="+mj-ea"/>
                <a:cs typeface="MS PMincho" charset="-128"/>
              </a:rPr>
              <a:t>http://</a:t>
            </a:r>
            <a:r>
              <a:rPr lang="en-US" altLang="ja-JP" sz="2000" b="1" dirty="0" err="1">
                <a:solidFill>
                  <a:schemeClr val="bg1"/>
                </a:solidFill>
                <a:latin typeface="+mj-ea"/>
                <a:ea typeface="+mj-ea"/>
                <a:cs typeface="MS PMincho" charset="-128"/>
              </a:rPr>
              <a:t>www.askult.com</a:t>
            </a:r>
            <a:r>
              <a:rPr lang="en-US" altLang="ja-JP" sz="2000" b="1" dirty="0">
                <a:solidFill>
                  <a:schemeClr val="bg1"/>
                </a:solidFill>
                <a:latin typeface="+mj-ea"/>
                <a:ea typeface="+mj-ea"/>
                <a:cs typeface="MS PMincho" charset="-128"/>
              </a:rPr>
              <a:t>/</a:t>
            </a:r>
            <a:endParaRPr lang="en-US" altLang="ja-JP" sz="2000" b="1" dirty="0">
              <a:solidFill>
                <a:schemeClr val="bg1"/>
              </a:solidFill>
              <a:effectLst/>
              <a:latin typeface="+mj-ea"/>
              <a:ea typeface="+mj-ea"/>
              <a:cs typeface="MS PMincho" charset="-128"/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0" y="9356651"/>
            <a:ext cx="7775575" cy="155106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1117029" y="9550224"/>
            <a:ext cx="269419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アスクル老人ホーム</a:t>
            </a: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284426" y="10058217"/>
            <a:ext cx="715705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2400" b="1" dirty="0">
                <a:solidFill>
                  <a:schemeClr val="accent4">
                    <a:lumMod val="75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TEL : </a:t>
            </a:r>
            <a:r>
              <a:rPr lang="en-US" altLang="ja-JP" sz="2400" b="1" dirty="0">
                <a:solidFill>
                  <a:schemeClr val="accent4">
                    <a:lumMod val="75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03-1234-1111</a:t>
            </a:r>
            <a:r>
              <a:rPr kumimoji="1" lang="ja-JP" altLang="en-US" sz="2400" b="1" dirty="0">
                <a:solidFill>
                  <a:schemeClr val="accent4">
                    <a:lumMod val="75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　　　</a:t>
            </a:r>
            <a:r>
              <a:rPr kumimoji="1" lang="en-US" altLang="ja-JP" sz="2400" b="1" dirty="0">
                <a:solidFill>
                  <a:schemeClr val="accent4">
                    <a:lumMod val="75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FAX </a:t>
            </a:r>
            <a:r>
              <a:rPr lang="en-US" altLang="ja-JP" sz="2400" b="1" dirty="0">
                <a:solidFill>
                  <a:schemeClr val="accent4">
                    <a:lumMod val="75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: 03-1234-1111</a:t>
            </a:r>
            <a:endParaRPr kumimoji="1" lang="ja-JP" altLang="en-US" sz="2400" b="1" dirty="0">
              <a:solidFill>
                <a:schemeClr val="accent4">
                  <a:lumMod val="75000"/>
                </a:schemeClr>
              </a:solidFill>
              <a:effectLst>
                <a:glow rad="101600">
                  <a:schemeClr val="bg1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4050263" y="9658227"/>
            <a:ext cx="264824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東京都江東区豊洲 </a:t>
            </a:r>
            <a:r>
              <a:rPr lang="en-US" altLang="ja-JP" sz="1400" b="1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3-2-3</a:t>
            </a:r>
            <a:endParaRPr kumimoji="1" lang="ja-JP" altLang="en-US" sz="1400" b="1" dirty="0">
              <a:solidFill>
                <a:schemeClr val="bg1"/>
              </a:solidFill>
              <a:latin typeface="MS PMincho" charset="-128"/>
              <a:ea typeface="MS PMincho" charset="-128"/>
              <a:cs typeface="MS PMinch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15513333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2963</TotalTime>
  <Words>277</Words>
  <Application>Microsoft Macintosh PowerPoint</Application>
  <PresentationFormat>ユーザー設定</PresentationFormat>
  <Paragraphs>33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262</cp:revision>
  <cp:lastPrinted>2013-08-08T08:23:13Z</cp:lastPrinted>
  <dcterms:created xsi:type="dcterms:W3CDTF">2013-08-08T01:25:55Z</dcterms:created>
  <dcterms:modified xsi:type="dcterms:W3CDTF">2018-02-03T10:52:12Z</dcterms:modified>
</cp:coreProperties>
</file>