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A4"/>
    <a:srgbClr val="693905"/>
    <a:srgbClr val="F1ED59"/>
    <a:srgbClr val="ECC57D"/>
    <a:srgbClr val="A6CDB6"/>
    <a:srgbClr val="F74523"/>
    <a:srgbClr val="8DC21F"/>
    <a:srgbClr val="FF5C7B"/>
    <a:srgbClr val="2BA6E1"/>
    <a:srgbClr val="FF9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6" autoAdjust="0"/>
    <p:restoredTop sz="86418"/>
  </p:normalViewPr>
  <p:slideViewPr>
    <p:cSldViewPr snapToGrid="0">
      <p:cViewPr varScale="1">
        <p:scale>
          <a:sx n="71" d="100"/>
          <a:sy n="71" d="100"/>
        </p:scale>
        <p:origin x="293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65A76E57-EFF7-2D40-936A-1556539304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75" b="20061"/>
          <a:stretch/>
        </p:blipFill>
        <p:spPr>
          <a:xfrm rot="5400000">
            <a:off x="-1564482" y="1567659"/>
            <a:ext cx="10907714" cy="7772400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284426" y="391583"/>
            <a:ext cx="7206720" cy="33230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ここに画像を</a:t>
            </a:r>
            <a:endParaRPr kumimoji="1" lang="en-US" altLang="ja-JP" sz="4000" dirty="0"/>
          </a:p>
          <a:p>
            <a:pPr algn="ctr"/>
            <a:r>
              <a:rPr kumimoji="1" lang="ja-JP" altLang="en-US" sz="4000" dirty="0"/>
              <a:t>挿入してください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0" y="4901147"/>
            <a:ext cx="7775575" cy="243840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4427" y="5139841"/>
            <a:ext cx="5350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92D050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あたたかく安心な介護サービスをご提供します</a:t>
            </a:r>
            <a:endParaRPr lang="en-US" altLang="ja-JP" sz="2000" b="1" dirty="0">
              <a:solidFill>
                <a:srgbClr val="92D050"/>
              </a:solidFill>
              <a:effectLst>
                <a:glow rad="1397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993549"/>
            <a:ext cx="7775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92D050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ご入居者募集中</a:t>
            </a:r>
            <a:endParaRPr lang="en-US" altLang="ja-JP" sz="6000" b="1" dirty="0">
              <a:solidFill>
                <a:srgbClr val="92D050"/>
              </a:solidFill>
              <a:effectLst>
                <a:glow rad="1397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202267" y="4125328"/>
            <a:ext cx="5354108" cy="401978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アスクル老人ホーム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84427" y="5665448"/>
            <a:ext cx="4829440" cy="143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ここに説明文を入力してください。</a:t>
            </a: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  <a:endParaRPr lang="en-US" altLang="ja-JP" sz="1200" b="1" dirty="0">
              <a:solidFill>
                <a:schemeClr val="bg1">
                  <a:lumMod val="50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633586" y="5419241"/>
            <a:ext cx="1807894" cy="16449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84427" y="7542747"/>
            <a:ext cx="7157053" cy="880533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>
            <a:off x="433124" y="7720114"/>
            <a:ext cx="1881452" cy="52579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/>
              <a:t>おためしプラン</a:t>
            </a:r>
            <a:endParaRPr kumimoji="1" lang="ja-JP" altLang="en-US" sz="16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420409" y="7653068"/>
            <a:ext cx="4829440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C000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ここに説明文を入力してください。</a:t>
            </a:r>
            <a:r>
              <a:rPr lang="ja-JP" altLang="en-US" sz="1200" b="1" dirty="0">
                <a:solidFill>
                  <a:srgbClr val="FFC000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</a:t>
            </a:r>
            <a:endParaRPr lang="en-US" altLang="ja-JP" sz="1200" b="1" dirty="0">
              <a:solidFill>
                <a:srgbClr val="FFC0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6" name="ホームベース 15"/>
          <p:cNvSpPr/>
          <p:nvPr/>
        </p:nvSpPr>
        <p:spPr>
          <a:xfrm>
            <a:off x="284427" y="8634668"/>
            <a:ext cx="7157053" cy="477833"/>
          </a:xfrm>
          <a:prstGeom prst="homePlate">
            <a:avLst/>
          </a:prstGeom>
          <a:solidFill>
            <a:srgbClr val="FF8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68961" y="8673529"/>
            <a:ext cx="3131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詳しくはホームページにて</a:t>
            </a:r>
            <a:endParaRPr lang="en-US" altLang="ja-JP" sz="20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118372" y="8673529"/>
            <a:ext cx="3131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/</a:t>
            </a:r>
            <a:endParaRPr lang="en-US" altLang="ja-JP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0" y="9356651"/>
            <a:ext cx="7775575" cy="15510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17029" y="9550224"/>
            <a:ext cx="2694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アスクル老人ホーム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84426" y="10058217"/>
            <a:ext cx="715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TEL : </a:t>
            </a:r>
            <a:r>
              <a:rPr lang="en-US" altLang="ja-JP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r>
              <a:rPr kumimoji="1" lang="ja-JP" altLang="en-US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　　</a:t>
            </a:r>
            <a:r>
              <a:rPr kumimoji="1" lang="en-US" altLang="ja-JP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FAX </a:t>
            </a:r>
            <a:r>
              <a:rPr lang="en-US" altLang="ja-JP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: 03-1234-1111</a:t>
            </a:r>
            <a:endParaRPr kumimoji="1" lang="ja-JP" altLang="en-US" sz="24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050263" y="9658227"/>
            <a:ext cx="2648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kumimoji="1" lang="ja-JP" altLang="en-US" sz="14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551333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2963</TotalTime>
  <Words>277</Words>
  <Application>Microsoft Macintosh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262</cp:revision>
  <cp:lastPrinted>2013-08-08T08:23:13Z</cp:lastPrinted>
  <dcterms:created xsi:type="dcterms:W3CDTF">2013-08-08T01:25:55Z</dcterms:created>
  <dcterms:modified xsi:type="dcterms:W3CDTF">2018-02-03T10:52:12Z</dcterms:modified>
</cp:coreProperties>
</file>