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A4"/>
    <a:srgbClr val="FFD278"/>
    <a:srgbClr val="693905"/>
    <a:srgbClr val="F1ED59"/>
    <a:srgbClr val="ECC57D"/>
    <a:srgbClr val="A6CDB6"/>
    <a:srgbClr val="F74523"/>
    <a:srgbClr val="8DC21F"/>
    <a:srgbClr val="FF5C7B"/>
    <a:srgbClr val="2BA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97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50F0AE3-900E-2548-B8F5-04DBB71B0597}"/>
              </a:ext>
            </a:extLst>
          </p:cNvPr>
          <p:cNvSpPr/>
          <p:nvPr/>
        </p:nvSpPr>
        <p:spPr>
          <a:xfrm>
            <a:off x="0" y="-2"/>
            <a:ext cx="7775575" cy="10907715"/>
          </a:xfrm>
          <a:prstGeom prst="rect">
            <a:avLst/>
          </a:prstGeom>
          <a:solidFill>
            <a:srgbClr val="FFD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9951225E-6635-2E4A-8ABE-3C41855194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487733" y="83894"/>
            <a:ext cx="6371740" cy="620395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0" y="3825979"/>
            <a:ext cx="7775575" cy="24384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2924" y="4064673"/>
            <a:ext cx="5350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92D050"/>
                </a:solidFill>
                <a:effectLst>
                  <a:glow rad="139700">
                    <a:schemeClr val="bg1"/>
                  </a:glow>
                </a:effectLst>
                <a:latin typeface="+mn-ea"/>
                <a:cs typeface="MS PMincho" charset="-128"/>
              </a:rPr>
              <a:t>あたたかく安心な介護サービスをご提供します</a:t>
            </a:r>
            <a:endParaRPr lang="en-US" altLang="ja-JP" sz="2000" b="1" dirty="0">
              <a:solidFill>
                <a:srgbClr val="92D050"/>
              </a:solidFill>
              <a:effectLst>
                <a:glow rad="1397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588" y="1080677"/>
            <a:ext cx="49291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rgbClr val="FF82A4"/>
                </a:solidFill>
                <a:effectLst>
                  <a:glow rad="1397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入居者様</a:t>
            </a:r>
            <a:endParaRPr lang="en-US" altLang="ja-JP" sz="8000" b="1" dirty="0">
              <a:solidFill>
                <a:srgbClr val="FF82A4"/>
              </a:solidFill>
              <a:effectLst>
                <a:glow rad="139700">
                  <a:schemeClr val="bg1"/>
                </a:glow>
              </a:effectLst>
              <a:latin typeface="+mj-ea"/>
              <a:ea typeface="+mj-ea"/>
              <a:cs typeface="MS PMincho" charset="-128"/>
            </a:endParaRPr>
          </a:p>
          <a:p>
            <a:pPr algn="ctr"/>
            <a:r>
              <a:rPr lang="ja-JP" altLang="en-US" sz="8000" b="1" dirty="0">
                <a:solidFill>
                  <a:srgbClr val="FF82A4"/>
                </a:solidFill>
                <a:effectLst>
                  <a:glow rad="1397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募集開始</a:t>
            </a:r>
            <a:endParaRPr lang="en-US" altLang="ja-JP" sz="8000" b="1" dirty="0">
              <a:solidFill>
                <a:srgbClr val="FF82A4"/>
              </a:solidFill>
              <a:effectLst>
                <a:glow rad="139700">
                  <a:schemeClr val="bg1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2924" y="4590280"/>
            <a:ext cx="4829440" cy="143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  <a:cs typeface="MS PMincho" charset="-128"/>
              </a:rPr>
              <a:t>ここに説明文を入力してください。</a:t>
            </a:r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latin typeface="+mn-ea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  <a:endParaRPr lang="en-US" altLang="ja-JP" sz="1200" b="1" dirty="0">
              <a:solidFill>
                <a:schemeClr val="bg1">
                  <a:lumMod val="50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0" y="9198886"/>
            <a:ext cx="7775575" cy="170882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4453" y="9382401"/>
            <a:ext cx="3288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アスクル老人ホーム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36101" y="10008376"/>
            <a:ext cx="352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☎</a:t>
            </a:r>
            <a:r>
              <a:rPr kumimoji="1" lang="en-US" altLang="ja-JP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 </a:t>
            </a:r>
            <a:r>
              <a:rPr lang="en-US" altLang="ja-JP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03-1234-1111</a:t>
            </a:r>
            <a:endParaRPr kumimoji="1" lang="ja-JP" altLang="en-US" sz="28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28975" y="9731801"/>
            <a:ext cx="3307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3-2-3</a:t>
            </a:r>
            <a:endParaRPr kumimoji="1" lang="ja-JP" altLang="en-US" sz="1200" b="1" dirty="0">
              <a:solidFill>
                <a:schemeClr val="bg1"/>
              </a:solidFill>
              <a:latin typeface="+mj-ea"/>
              <a:ea typeface="+mj-ea"/>
              <a:cs typeface="MS PMincho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7775575" cy="97644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1" y="281249"/>
            <a:ext cx="777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effectLst/>
              </a:rPr>
              <a:t>アスクル老人ホーム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528975" y="6542798"/>
            <a:ext cx="3128625" cy="393405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施設概要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28975" y="7011107"/>
            <a:ext cx="31286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定員</a:t>
            </a:r>
            <a:r>
              <a:rPr lang="en-US" altLang="ja-JP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○○名</a:t>
            </a:r>
            <a:endParaRPr lang="en-US" altLang="ja-JP" sz="1200" b="1" dirty="0">
              <a:solidFill>
                <a:schemeClr val="bg1"/>
              </a:solidFill>
              <a:latin typeface="+mn-ea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敷地面積</a:t>
            </a:r>
            <a:r>
              <a:rPr lang="en-US" altLang="ja-JP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○○ヘクタール</a:t>
            </a:r>
            <a:endParaRPr lang="en-US" altLang="ja-JP" sz="1200" b="1" dirty="0">
              <a:solidFill>
                <a:schemeClr val="bg1"/>
              </a:solidFill>
              <a:latin typeface="+mn-ea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主な設備</a:t>
            </a:r>
            <a:r>
              <a:rPr lang="en-US" altLang="ja-JP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ここに主な設備を入力してください。ここに主な設備を入力してください。ここに主な設備を入力してください。ここに主な設備を入力してください。ここに主な設備を入力してください。ここに主な設備を入力してください。</a:t>
            </a:r>
            <a:endParaRPr lang="en-US" altLang="ja-JP" sz="1200" b="1" dirty="0">
              <a:solidFill>
                <a:schemeClr val="bg1"/>
              </a:solidFill>
              <a:latin typeface="+mn-ea"/>
              <a:cs typeface="MS PMincho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023761" y="6542797"/>
            <a:ext cx="3255241" cy="40100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23758" y="6642100"/>
            <a:ext cx="325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+mn-ea"/>
                <a:cs typeface="MS PMincho" charset="-128"/>
              </a:rPr>
              <a:t>施設内覧会</a:t>
            </a:r>
            <a:endParaRPr lang="en-US" altLang="ja-JP" sz="2400" b="1" dirty="0">
              <a:solidFill>
                <a:schemeClr val="bg1"/>
              </a:solidFill>
              <a:latin typeface="+mn-ea"/>
              <a:cs typeface="MS PMincho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314824" y="7984166"/>
            <a:ext cx="2709311" cy="22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+mn-ea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  <a:endParaRPr lang="en-US" altLang="ja-JP" sz="1200" b="1" dirty="0">
              <a:solidFill>
                <a:schemeClr val="bg1"/>
              </a:solidFill>
              <a:latin typeface="+mn-ea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023758" y="7172309"/>
            <a:ext cx="3255243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b="1" dirty="0">
                <a:solidFill>
                  <a:schemeClr val="bg1"/>
                </a:solidFill>
                <a:latin typeface="+mn-ea"/>
                <a:cs typeface="MS PMincho" charset="-128"/>
              </a:rPr>
              <a:t>2018/2/20 10:00-</a:t>
            </a:r>
          </a:p>
        </p:txBody>
      </p:sp>
    </p:spTree>
    <p:extLst>
      <p:ext uri="{BB962C8B-B14F-4D97-AF65-F5344CB8AC3E}">
        <p14:creationId xmlns:p14="http://schemas.microsoft.com/office/powerpoint/2010/main" val="151551333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374</Words>
  <Application>Microsoft Office PowerPoint</Application>
  <PresentationFormat>ユーザー設定</PresentationFormat>
  <Paragraphs>33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2018-01-31T11:03:21Z</dcterms:created>
  <dcterms:modified xsi:type="dcterms:W3CDTF">2018-01-31T11:03:23Z</dcterms:modified>
</cp:coreProperties>
</file>