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50082"/>
    <a:srgbClr val="FF94B4"/>
    <a:srgbClr val="D7BFCA"/>
    <a:srgbClr val="937692"/>
    <a:srgbClr val="4DC1EB"/>
    <a:srgbClr val="FF0048"/>
    <a:srgbClr val="EBC71A"/>
    <a:srgbClr val="31BEA6"/>
    <a:srgbClr val="EDF1EC"/>
    <a:srgbClr val="29A49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834" autoAdjust="0"/>
    <p:restoredTop sz="86418"/>
  </p:normalViewPr>
  <p:slideViewPr>
    <p:cSldViewPr snapToGrid="0">
      <p:cViewPr varScale="1">
        <p:scale>
          <a:sx n="54" d="100"/>
          <a:sy n="54" d="100"/>
        </p:scale>
        <p:origin x="2467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図 17">
            <a:extLst>
              <a:ext uri="{FF2B5EF4-FFF2-40B4-BE49-F238E27FC236}">
                <a16:creationId xmlns:a16="http://schemas.microsoft.com/office/drawing/2014/main" id="{E318035B-838D-5440-9F2B-3217F51974DB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 rot="5400000">
            <a:off x="-1566070" y="1566071"/>
            <a:ext cx="10907713" cy="7775576"/>
          </a:xfrm>
          <a:prstGeom prst="rect">
            <a:avLst/>
          </a:prstGeom>
        </p:spPr>
      </p:pic>
      <p:sp>
        <p:nvSpPr>
          <p:cNvPr id="49" name="テキスト ボックス 48"/>
          <p:cNvSpPr txBox="1"/>
          <p:nvPr/>
        </p:nvSpPr>
        <p:spPr>
          <a:xfrm>
            <a:off x="438218" y="782572"/>
            <a:ext cx="501964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6600" b="1" dirty="0">
                <a:solidFill>
                  <a:srgbClr val="A50082"/>
                </a:solidFill>
                <a:effectLst>
                  <a:glow rad="254000">
                    <a:schemeClr val="bg1"/>
                  </a:glow>
                </a:effectLst>
              </a:rPr>
              <a:t>NEWS LETTER</a:t>
            </a:r>
            <a:endParaRPr kumimoji="1" lang="ja-JP" altLang="en-US" sz="6600" b="1" dirty="0">
              <a:solidFill>
                <a:srgbClr val="A50082"/>
              </a:solidFill>
              <a:effectLst>
                <a:glow rad="254000">
                  <a:schemeClr val="bg1"/>
                </a:glow>
              </a:effectLst>
            </a:endParaRP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5651180" y="594112"/>
            <a:ext cx="179138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4800" b="1" dirty="0">
                <a:solidFill>
                  <a:schemeClr val="bg1"/>
                </a:solidFill>
                <a:effectLst/>
              </a:rPr>
              <a:t>Vol.01</a:t>
            </a:r>
            <a:endParaRPr kumimoji="1" lang="ja-JP" altLang="en-US" sz="48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5627392" y="1295003"/>
            <a:ext cx="183896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2800" b="1" dirty="0">
                <a:solidFill>
                  <a:schemeClr val="bg1"/>
                </a:solidFill>
                <a:effectLst/>
              </a:rPr>
              <a:t>2018.10.10</a:t>
            </a:r>
            <a:endParaRPr kumimoji="1" lang="ja-JP" altLang="en-US" sz="28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0" y="2204695"/>
            <a:ext cx="7775575" cy="3510305"/>
          </a:xfrm>
          <a:prstGeom prst="rect">
            <a:avLst/>
          </a:prstGeom>
          <a:solidFill>
            <a:schemeClr val="bg1">
              <a:alpha val="9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438219" y="2485606"/>
            <a:ext cx="47676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b="1" dirty="0">
                <a:solidFill>
                  <a:srgbClr val="A50082"/>
                </a:solidFill>
                <a:effectLst/>
              </a:rPr>
              <a:t>盆踊り大会が開催されました。</a:t>
            </a:r>
            <a:endParaRPr kumimoji="1" lang="ja-JP" altLang="en-US" sz="2800" b="1" dirty="0">
              <a:solidFill>
                <a:srgbClr val="A50082"/>
              </a:solidFill>
              <a:effectLst/>
            </a:endParaRP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438220" y="3145364"/>
            <a:ext cx="4290943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>
                <a:solidFill>
                  <a:srgbClr val="A50082"/>
                </a:solidFill>
                <a:effectLst/>
              </a:rPr>
              <a:t>ここにどんな出来事があったのか書いてみましょう。</a:t>
            </a:r>
            <a:r>
              <a:rPr lang="ja-JP" altLang="en-US" sz="1200" b="1" dirty="0">
                <a:solidFill>
                  <a:srgbClr val="A50082"/>
                </a:solidFill>
                <a:effectLst/>
              </a:rPr>
              <a:t>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</a:t>
            </a:r>
            <a:endParaRPr lang="en-US" altLang="ja-JP" sz="1200" b="1" dirty="0">
              <a:solidFill>
                <a:srgbClr val="A50082"/>
              </a:solidFill>
              <a:effectLst/>
            </a:endParaRPr>
          </a:p>
          <a:p>
            <a:r>
              <a:rPr lang="ja-JP" altLang="en-US" sz="1200" b="1" dirty="0">
                <a:solidFill>
                  <a:srgbClr val="A50082"/>
                </a:solidFill>
              </a:rPr>
              <a:t>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</a:t>
            </a:r>
            <a:endParaRPr kumimoji="1" lang="ja-JP" altLang="en-US" sz="1200" b="1" dirty="0">
              <a:solidFill>
                <a:srgbClr val="A50082"/>
              </a:solidFill>
              <a:effectLst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4970697" y="3215898"/>
            <a:ext cx="2301639" cy="17847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rgbClr val="A50082"/>
                </a:solidFill>
              </a:rPr>
              <a:t>ここに画像を</a:t>
            </a:r>
            <a:endParaRPr kumimoji="1" lang="en-US" altLang="ja-JP" dirty="0">
              <a:solidFill>
                <a:srgbClr val="A50082"/>
              </a:solidFill>
            </a:endParaRPr>
          </a:p>
          <a:p>
            <a:pPr algn="ctr"/>
            <a:r>
              <a:rPr lang="ja-JP" altLang="en-US" dirty="0">
                <a:solidFill>
                  <a:srgbClr val="A50082"/>
                </a:solidFill>
              </a:rPr>
              <a:t>挿入してください</a:t>
            </a:r>
            <a:endParaRPr kumimoji="1" lang="ja-JP" altLang="en-US" dirty="0">
              <a:solidFill>
                <a:srgbClr val="A50082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438218" y="422126"/>
            <a:ext cx="4975670" cy="384895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b="1" dirty="0">
                <a:solidFill>
                  <a:srgbClr val="A50082"/>
                </a:solidFill>
                <a:effectLst/>
              </a:rPr>
              <a:t>アスクル老人ホーム</a:t>
            </a: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2990572" y="5928904"/>
            <a:ext cx="20954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800" b="1" dirty="0">
                <a:solidFill>
                  <a:schemeClr val="bg1"/>
                </a:solidFill>
                <a:effectLst/>
              </a:rPr>
              <a:t>今月のイベント情報</a:t>
            </a:r>
          </a:p>
        </p:txBody>
      </p:sp>
      <p:sp>
        <p:nvSpPr>
          <p:cNvPr id="10" name="角丸四角形 9"/>
          <p:cNvSpPr/>
          <p:nvPr/>
        </p:nvSpPr>
        <p:spPr>
          <a:xfrm>
            <a:off x="3105243" y="6347069"/>
            <a:ext cx="4052795" cy="307218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600" dirty="0">
                <a:solidFill>
                  <a:srgbClr val="A50082"/>
                </a:solidFill>
              </a:rPr>
              <a:t>2018</a:t>
            </a:r>
            <a:r>
              <a:rPr kumimoji="1" lang="ja-JP" altLang="en-US" sz="1600" dirty="0">
                <a:solidFill>
                  <a:srgbClr val="A50082"/>
                </a:solidFill>
              </a:rPr>
              <a:t>年</a:t>
            </a:r>
            <a:r>
              <a:rPr kumimoji="1" lang="en-US" altLang="ja-JP" sz="1600" dirty="0">
                <a:solidFill>
                  <a:srgbClr val="A50082"/>
                </a:solidFill>
              </a:rPr>
              <a:t> 11</a:t>
            </a:r>
            <a:r>
              <a:rPr kumimoji="1" lang="ja-JP" altLang="en-US" sz="1600" dirty="0">
                <a:solidFill>
                  <a:srgbClr val="A50082"/>
                </a:solidFill>
              </a:rPr>
              <a:t>月</a:t>
            </a:r>
            <a:r>
              <a:rPr kumimoji="1" lang="en-US" altLang="ja-JP" sz="1600" dirty="0">
                <a:solidFill>
                  <a:srgbClr val="A50082"/>
                </a:solidFill>
              </a:rPr>
              <a:t>20</a:t>
            </a:r>
            <a:r>
              <a:rPr kumimoji="1" lang="ja-JP" altLang="en-US" sz="1600" dirty="0">
                <a:solidFill>
                  <a:srgbClr val="A50082"/>
                </a:solidFill>
              </a:rPr>
              <a:t>日</a:t>
            </a:r>
            <a:r>
              <a:rPr kumimoji="1" lang="en-US" altLang="ja-JP" sz="1600" dirty="0">
                <a:solidFill>
                  <a:srgbClr val="A50082"/>
                </a:solidFill>
              </a:rPr>
              <a:t> 10:00 -</a:t>
            </a:r>
            <a:endParaRPr kumimoji="1" lang="ja-JP" altLang="en-US" sz="1600" dirty="0">
              <a:solidFill>
                <a:srgbClr val="A50082"/>
              </a:solidFill>
            </a:endParaRPr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4557483" y="6754196"/>
            <a:ext cx="260055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effectLst/>
              </a:rPr>
              <a:t>ここに文章を挿入してください。</a:t>
            </a:r>
            <a:r>
              <a:rPr lang="ja-JP" altLang="en-US" sz="1200" b="1" dirty="0">
                <a:solidFill>
                  <a:schemeClr val="bg1"/>
                </a:solidFill>
              </a:rPr>
              <a:t>ここに文章を挿入してください。ここに文章を挿入してください。ここに文章を挿入してください。</a:t>
            </a:r>
          </a:p>
          <a:p>
            <a:r>
              <a:rPr lang="ja-JP" altLang="en-US" sz="1200" b="1" dirty="0">
                <a:solidFill>
                  <a:schemeClr val="bg1"/>
                </a:solidFill>
              </a:rPr>
              <a:t>ここに文章を挿入してください。ここに文章を挿入してください。ここに文章を挿入してください。ここに文章を挿入してください。</a:t>
            </a:r>
          </a:p>
        </p:txBody>
      </p:sp>
      <p:sp>
        <p:nvSpPr>
          <p:cNvPr id="66" name="正方形/長方形 65"/>
          <p:cNvSpPr/>
          <p:nvPr/>
        </p:nvSpPr>
        <p:spPr>
          <a:xfrm>
            <a:off x="3105243" y="6816698"/>
            <a:ext cx="1392329" cy="99646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rgbClr val="A50082"/>
                </a:solidFill>
              </a:rPr>
              <a:t>ここに画像を</a:t>
            </a:r>
            <a:endParaRPr lang="en-US" altLang="ja-JP" sz="1600" dirty="0">
              <a:solidFill>
                <a:srgbClr val="A50082"/>
              </a:solidFill>
            </a:endParaRPr>
          </a:p>
          <a:p>
            <a:pPr algn="ctr"/>
            <a:r>
              <a:rPr lang="ja-JP" altLang="en-US" sz="1600" dirty="0">
                <a:solidFill>
                  <a:srgbClr val="A50082"/>
                </a:solidFill>
              </a:rPr>
              <a:t>挿入してください</a:t>
            </a:r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2990572" y="8587051"/>
            <a:ext cx="28007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800" b="1" dirty="0">
                <a:solidFill>
                  <a:schemeClr val="bg1"/>
                </a:solidFill>
                <a:effectLst/>
              </a:rPr>
              <a:t>今月のハッピーバースデー</a:t>
            </a: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4557483" y="9010798"/>
            <a:ext cx="260055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effectLst/>
              </a:rPr>
              <a:t>ここに文章を挿入してください。</a:t>
            </a:r>
            <a:r>
              <a:rPr lang="ja-JP" altLang="en-US" sz="1200" b="1" dirty="0">
                <a:solidFill>
                  <a:schemeClr val="bg1"/>
                </a:solidFill>
              </a:rPr>
              <a:t>ここに文章を挿入してください。ここに文章を挿入してください。ここに文章を挿入してください。</a:t>
            </a:r>
          </a:p>
          <a:p>
            <a:r>
              <a:rPr lang="ja-JP" altLang="en-US" sz="1200" b="1" dirty="0">
                <a:solidFill>
                  <a:schemeClr val="bg1"/>
                </a:solidFill>
              </a:rPr>
              <a:t>ここに文章を挿入してください。ここに文章を挿入してください。ここに文章を挿入してください。ここに文章を挿入してください。</a:t>
            </a:r>
          </a:p>
        </p:txBody>
      </p:sp>
      <p:sp>
        <p:nvSpPr>
          <p:cNvPr id="72" name="正方形/長方形 71"/>
          <p:cNvSpPr/>
          <p:nvPr/>
        </p:nvSpPr>
        <p:spPr>
          <a:xfrm>
            <a:off x="3105243" y="9017303"/>
            <a:ext cx="1392329" cy="99646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rgbClr val="A50082"/>
                </a:solidFill>
              </a:rPr>
              <a:t>ここに画像を</a:t>
            </a:r>
            <a:endParaRPr lang="en-US" altLang="ja-JP" sz="1600" dirty="0">
              <a:solidFill>
                <a:srgbClr val="A50082"/>
              </a:solidFill>
            </a:endParaRPr>
          </a:p>
          <a:p>
            <a:pPr algn="ctr"/>
            <a:r>
              <a:rPr lang="ja-JP" altLang="en-US" sz="1600" dirty="0">
                <a:solidFill>
                  <a:srgbClr val="A50082"/>
                </a:solidFill>
              </a:rPr>
              <a:t>挿入してください</a:t>
            </a:r>
          </a:p>
        </p:txBody>
      </p:sp>
      <p:cxnSp>
        <p:nvCxnSpPr>
          <p:cNvPr id="12" name="直線コネクタ 11"/>
          <p:cNvCxnSpPr/>
          <p:nvPr/>
        </p:nvCxnSpPr>
        <p:spPr>
          <a:xfrm>
            <a:off x="3059619" y="8434940"/>
            <a:ext cx="4052795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79277504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441</Words>
  <Application>Microsoft Office PowerPoint</Application>
  <PresentationFormat>ユーザー設定</PresentationFormat>
  <Paragraphs>37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2018-01-31T11:04:01Z</dcterms:created>
  <dcterms:modified xsi:type="dcterms:W3CDTF">2018-01-31T11:04:04Z</dcterms:modified>
</cp:coreProperties>
</file>