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7D30B"/>
    <a:srgbClr val="EBC71A"/>
    <a:srgbClr val="A50082"/>
    <a:srgbClr val="FF94B4"/>
    <a:srgbClr val="D7BFCA"/>
    <a:srgbClr val="937692"/>
    <a:srgbClr val="4DC1EB"/>
    <a:srgbClr val="FF0048"/>
    <a:srgbClr val="31BEA6"/>
    <a:srgbClr val="EDF1E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662" autoAdjust="0"/>
    <p:restoredTop sz="86418"/>
  </p:normalViewPr>
  <p:slideViewPr>
    <p:cSldViewPr snapToGrid="0">
      <p:cViewPr varScale="1">
        <p:scale>
          <a:sx n="71" d="100"/>
          <a:sy n="71" d="100"/>
        </p:scale>
        <p:origin x="2816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" name="図 22">
            <a:extLst>
              <a:ext uri="{FF2B5EF4-FFF2-40B4-BE49-F238E27FC236}">
                <a16:creationId xmlns:a16="http://schemas.microsoft.com/office/drawing/2014/main" id="{2B697E6B-F011-5B4C-93BC-6875B19A615D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5310"/>
          <a:stretch/>
        </p:blipFill>
        <p:spPr>
          <a:xfrm rot="5400000">
            <a:off x="-1566071" y="1566069"/>
            <a:ext cx="10907713" cy="7775575"/>
          </a:xfrm>
          <a:prstGeom prst="rect">
            <a:avLst/>
          </a:prstGeom>
        </p:spPr>
      </p:pic>
      <p:sp>
        <p:nvSpPr>
          <p:cNvPr id="28" name="正方形/長方形 27"/>
          <p:cNvSpPr/>
          <p:nvPr/>
        </p:nvSpPr>
        <p:spPr>
          <a:xfrm>
            <a:off x="438219" y="2432134"/>
            <a:ext cx="6918621" cy="793381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正方形/長方形 18"/>
          <p:cNvSpPr/>
          <p:nvPr/>
        </p:nvSpPr>
        <p:spPr>
          <a:xfrm>
            <a:off x="0" y="1"/>
            <a:ext cx="7775575" cy="2071687"/>
          </a:xfrm>
          <a:prstGeom prst="rect">
            <a:avLst/>
          </a:prstGeom>
          <a:solidFill>
            <a:schemeClr val="bg1">
              <a:alpha val="7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66778" y="782572"/>
            <a:ext cx="501964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6600" b="1" dirty="0">
                <a:solidFill>
                  <a:srgbClr val="C7D30B"/>
                </a:solidFill>
                <a:effectLst>
                  <a:glow rad="254000">
                    <a:schemeClr val="bg1"/>
                  </a:glow>
                </a:effectLst>
              </a:rPr>
              <a:t>NEWS LETTER</a:t>
            </a:r>
            <a:endParaRPr kumimoji="1" lang="ja-JP" altLang="en-US" sz="6600" b="1" dirty="0">
              <a:solidFill>
                <a:srgbClr val="C7D30B"/>
              </a:solidFill>
              <a:effectLst>
                <a:glow rad="254000">
                  <a:schemeClr val="bg1"/>
                </a:glow>
              </a:effectLst>
            </a:endParaRP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5565452" y="594112"/>
            <a:ext cx="179138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4800" b="1" dirty="0">
                <a:solidFill>
                  <a:srgbClr val="C7D30B"/>
                </a:solidFill>
                <a:effectLst>
                  <a:glow rad="317500">
                    <a:schemeClr val="bg1"/>
                  </a:glow>
                </a:effectLst>
              </a:rPr>
              <a:t>Vol.01</a:t>
            </a:r>
            <a:endParaRPr kumimoji="1" lang="ja-JP" altLang="en-US" sz="4800" b="1" dirty="0">
              <a:solidFill>
                <a:srgbClr val="C7D30B"/>
              </a:solidFill>
              <a:effectLst>
                <a:glow rad="317500">
                  <a:schemeClr val="bg1"/>
                </a:glow>
              </a:effectLst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5541664" y="1237851"/>
            <a:ext cx="183896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2800" b="1" dirty="0">
                <a:solidFill>
                  <a:srgbClr val="C7D30B"/>
                </a:solidFill>
                <a:effectLst>
                  <a:glow rad="317500">
                    <a:schemeClr val="bg1"/>
                  </a:glow>
                </a:effectLst>
              </a:rPr>
              <a:t>2018.10.10</a:t>
            </a:r>
            <a:endParaRPr kumimoji="1" lang="ja-JP" altLang="en-US" sz="2800" b="1" dirty="0">
              <a:solidFill>
                <a:srgbClr val="C7D30B"/>
              </a:solidFill>
              <a:effectLst>
                <a:glow rad="317500">
                  <a:schemeClr val="bg1"/>
                </a:glow>
              </a:effectLst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438219" y="422126"/>
            <a:ext cx="4724788" cy="384895"/>
          </a:xfrm>
          <a:prstGeom prst="roundRect">
            <a:avLst>
              <a:gd name="adj" fmla="val 50000"/>
            </a:avLst>
          </a:prstGeom>
          <a:solidFill>
            <a:srgbClr val="EBC71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b="1" dirty="0">
                <a:solidFill>
                  <a:schemeClr val="bg1"/>
                </a:solidFill>
                <a:effectLst/>
              </a:rPr>
              <a:t>アスクル老人ホーム</a:t>
            </a:r>
          </a:p>
        </p:txBody>
      </p:sp>
      <p:sp>
        <p:nvSpPr>
          <p:cNvPr id="10" name="角丸四角形 9"/>
          <p:cNvSpPr/>
          <p:nvPr/>
        </p:nvSpPr>
        <p:spPr>
          <a:xfrm>
            <a:off x="668337" y="8217155"/>
            <a:ext cx="2817814" cy="341960"/>
          </a:xfrm>
          <a:prstGeom prst="roundRect">
            <a:avLst>
              <a:gd name="adj" fmla="val 50000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600" dirty="0">
                <a:solidFill>
                  <a:srgbClr val="FFC000"/>
                </a:solidFill>
              </a:rPr>
              <a:t>2018</a:t>
            </a:r>
            <a:r>
              <a:rPr kumimoji="1" lang="ja-JP" altLang="en-US" sz="1600" dirty="0">
                <a:solidFill>
                  <a:srgbClr val="FFC000"/>
                </a:solidFill>
              </a:rPr>
              <a:t>年</a:t>
            </a:r>
            <a:r>
              <a:rPr kumimoji="1" lang="en-US" altLang="ja-JP" sz="1600" dirty="0">
                <a:solidFill>
                  <a:srgbClr val="FFC000"/>
                </a:solidFill>
              </a:rPr>
              <a:t> 11</a:t>
            </a:r>
            <a:r>
              <a:rPr kumimoji="1" lang="ja-JP" altLang="en-US" sz="1600" dirty="0">
                <a:solidFill>
                  <a:srgbClr val="FFC000"/>
                </a:solidFill>
              </a:rPr>
              <a:t>月</a:t>
            </a:r>
            <a:r>
              <a:rPr kumimoji="1" lang="en-US" altLang="ja-JP" sz="1600" dirty="0">
                <a:solidFill>
                  <a:srgbClr val="FFC000"/>
                </a:solidFill>
              </a:rPr>
              <a:t>20</a:t>
            </a:r>
            <a:r>
              <a:rPr kumimoji="1" lang="ja-JP" altLang="en-US" sz="1600" dirty="0">
                <a:solidFill>
                  <a:srgbClr val="FFC000"/>
                </a:solidFill>
              </a:rPr>
              <a:t>日</a:t>
            </a:r>
            <a:r>
              <a:rPr kumimoji="1" lang="en-US" altLang="ja-JP" sz="1600" dirty="0">
                <a:solidFill>
                  <a:srgbClr val="FFC000"/>
                </a:solidFill>
              </a:rPr>
              <a:t> 10:00 -</a:t>
            </a:r>
            <a:endParaRPr kumimoji="1" lang="ja-JP" altLang="en-US" sz="1600" dirty="0">
              <a:solidFill>
                <a:srgbClr val="FFC000"/>
              </a:solidFill>
            </a:endParaRPr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696945" y="8647669"/>
            <a:ext cx="2785854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>
                    <a:lumMod val="50000"/>
                  </a:schemeClr>
                </a:solidFill>
                <a:effectLst/>
              </a:rPr>
              <a:t>ここに文章を挿入してください。</a:t>
            </a:r>
            <a:r>
              <a:rPr lang="ja-JP" altLang="en-US" sz="1200" b="1" dirty="0">
                <a:solidFill>
                  <a:schemeClr val="bg1">
                    <a:lumMod val="50000"/>
                  </a:schemeClr>
                </a:solidFill>
              </a:rPr>
              <a:t>ここに文章を挿入してください。ここに文章を挿入してください。ここに文章を挿入してください。</a:t>
            </a:r>
          </a:p>
          <a:p>
            <a:r>
              <a:rPr lang="ja-JP" altLang="en-US" sz="1200" b="1" dirty="0">
                <a:solidFill>
                  <a:schemeClr val="bg1">
                    <a:lumMod val="50000"/>
                  </a:schemeClr>
                </a:solidFill>
              </a:rPr>
              <a:t>ここに文章を挿入してください。ここに文章を挿入してください。ここに文章を挿入してください。ここに文章を挿入してください。</a:t>
            </a:r>
          </a:p>
        </p:txBody>
      </p:sp>
      <p:sp>
        <p:nvSpPr>
          <p:cNvPr id="20" name="正方形/長方形 63"/>
          <p:cNvSpPr/>
          <p:nvPr/>
        </p:nvSpPr>
        <p:spPr>
          <a:xfrm>
            <a:off x="668336" y="2712395"/>
            <a:ext cx="2232000" cy="248826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  <p:sp>
        <p:nvSpPr>
          <p:cNvPr id="21" name="Rectangle 12"/>
          <p:cNvSpPr/>
          <p:nvPr/>
        </p:nvSpPr>
        <p:spPr>
          <a:xfrm>
            <a:off x="6204029" y="2691474"/>
            <a:ext cx="892552" cy="2317301"/>
          </a:xfrm>
          <a:prstGeom prst="rect">
            <a:avLst/>
          </a:prstGeom>
        </p:spPr>
        <p:txBody>
          <a:bodyPr vert="eaVert" wrap="none">
            <a:spAutoFit/>
          </a:bodyPr>
          <a:lstStyle/>
          <a:p>
            <a:r>
              <a:rPr lang="ja-JP" altLang="en-US" sz="2300" dirty="0">
                <a:solidFill>
                  <a:srgbClr val="C7D30B"/>
                </a:solidFill>
                <a:effectLst>
                  <a:glow rad="165100">
                    <a:schemeClr val="bg1"/>
                  </a:glow>
                </a:effectLst>
              </a:rPr>
              <a:t>盆踊り大会が</a:t>
            </a:r>
          </a:p>
          <a:p>
            <a:r>
              <a:rPr lang="ja-JP" altLang="en-US" sz="2300" dirty="0">
                <a:solidFill>
                  <a:srgbClr val="C7D30B"/>
                </a:solidFill>
                <a:effectLst>
                  <a:glow rad="165100">
                    <a:schemeClr val="bg1"/>
                  </a:glow>
                </a:effectLst>
              </a:rPr>
              <a:t>開催されました。</a:t>
            </a:r>
            <a:endParaRPr lang="zh-CN" altLang="en-US" sz="2300" dirty="0">
              <a:solidFill>
                <a:srgbClr val="C7D30B"/>
              </a:solidFill>
              <a:effectLst>
                <a:glow rad="165100">
                  <a:schemeClr val="bg1"/>
                </a:glow>
              </a:effectLst>
            </a:endParaRPr>
          </a:p>
        </p:txBody>
      </p:sp>
      <p:sp>
        <p:nvSpPr>
          <p:cNvPr id="22" name="Rectangle 26"/>
          <p:cNvSpPr/>
          <p:nvPr/>
        </p:nvSpPr>
        <p:spPr>
          <a:xfrm>
            <a:off x="2963348" y="2691475"/>
            <a:ext cx="3231654" cy="2612920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1100" b="1" dirty="0">
                <a:solidFill>
                  <a:schemeClr val="bg1">
                    <a:lumMod val="50000"/>
                  </a:schemeClr>
                </a:solidFill>
              </a:rPr>
              <a:t>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</a:t>
            </a:r>
            <a:endParaRPr lang="en-US" altLang="ja-JP" sz="1100" b="1" dirty="0">
              <a:solidFill>
                <a:schemeClr val="bg1">
                  <a:lumMod val="50000"/>
                </a:schemeClr>
              </a:solidFill>
            </a:endParaRPr>
          </a:p>
          <a:p>
            <a:r>
              <a:rPr lang="ja-JP" altLang="en-US" sz="1100" b="1" dirty="0">
                <a:solidFill>
                  <a:schemeClr val="bg1">
                    <a:lumMod val="50000"/>
                  </a:schemeClr>
                </a:solidFill>
              </a:rPr>
              <a:t>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</a:t>
            </a:r>
          </a:p>
        </p:txBody>
      </p:sp>
      <p:sp>
        <p:nvSpPr>
          <p:cNvPr id="25" name="角丸四角形 24"/>
          <p:cNvSpPr/>
          <p:nvPr/>
        </p:nvSpPr>
        <p:spPr>
          <a:xfrm>
            <a:off x="661634" y="5847952"/>
            <a:ext cx="2824516" cy="384895"/>
          </a:xfrm>
          <a:prstGeom prst="roundRect">
            <a:avLst>
              <a:gd name="adj" fmla="val 50000"/>
            </a:avLst>
          </a:prstGeom>
          <a:solidFill>
            <a:srgbClr val="EBC71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  <a:effectLst/>
              </a:rPr>
              <a:t>今月のイベント情報</a:t>
            </a:r>
          </a:p>
        </p:txBody>
      </p:sp>
      <p:sp>
        <p:nvSpPr>
          <p:cNvPr id="26" name="角丸四角形 25"/>
          <p:cNvSpPr/>
          <p:nvPr/>
        </p:nvSpPr>
        <p:spPr>
          <a:xfrm>
            <a:off x="4272065" y="5847952"/>
            <a:ext cx="2824516" cy="384895"/>
          </a:xfrm>
          <a:prstGeom prst="roundRect">
            <a:avLst>
              <a:gd name="adj" fmla="val 50000"/>
            </a:avLst>
          </a:prstGeom>
          <a:solidFill>
            <a:srgbClr val="EBC71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  <a:effectLst/>
              </a:rPr>
              <a:t>今月のハッピーバースデー</a:t>
            </a:r>
          </a:p>
        </p:txBody>
      </p:sp>
      <p:sp>
        <p:nvSpPr>
          <p:cNvPr id="27" name="正方形/長方形 63"/>
          <p:cNvSpPr/>
          <p:nvPr/>
        </p:nvSpPr>
        <p:spPr>
          <a:xfrm>
            <a:off x="664985" y="6321400"/>
            <a:ext cx="2817814" cy="174582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  <p:sp>
        <p:nvSpPr>
          <p:cNvPr id="30" name="角丸四角形 29"/>
          <p:cNvSpPr/>
          <p:nvPr/>
        </p:nvSpPr>
        <p:spPr>
          <a:xfrm>
            <a:off x="4282119" y="8217155"/>
            <a:ext cx="2817814" cy="341960"/>
          </a:xfrm>
          <a:prstGeom prst="roundRect">
            <a:avLst>
              <a:gd name="adj" fmla="val 50000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rgbClr val="FFC000"/>
                </a:solidFill>
              </a:rPr>
              <a:t>田中二郎さん（</a:t>
            </a:r>
            <a:r>
              <a:rPr kumimoji="1" lang="en-US" altLang="ja-JP" sz="1600" dirty="0">
                <a:solidFill>
                  <a:srgbClr val="FFC000"/>
                </a:solidFill>
              </a:rPr>
              <a:t>80</a:t>
            </a:r>
            <a:r>
              <a:rPr kumimoji="1" lang="ja-JP" altLang="en-US" sz="1600" dirty="0">
                <a:solidFill>
                  <a:srgbClr val="FFC000"/>
                </a:solidFill>
              </a:rPr>
              <a:t>歳）</a:t>
            </a: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4310727" y="8647669"/>
            <a:ext cx="2785854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>
                    <a:lumMod val="50000"/>
                  </a:schemeClr>
                </a:solidFill>
                <a:effectLst/>
              </a:rPr>
              <a:t>ここに文章を挿入してください。</a:t>
            </a:r>
            <a:r>
              <a:rPr lang="ja-JP" altLang="en-US" sz="1200" b="1" dirty="0">
                <a:solidFill>
                  <a:schemeClr val="bg1">
                    <a:lumMod val="50000"/>
                  </a:schemeClr>
                </a:solidFill>
              </a:rPr>
              <a:t>ここに文章を挿入してください。ここに文章を挿入してください。ここに文章を挿入してください。</a:t>
            </a:r>
          </a:p>
          <a:p>
            <a:r>
              <a:rPr lang="ja-JP" altLang="en-US" sz="1200" b="1" dirty="0">
                <a:solidFill>
                  <a:schemeClr val="bg1">
                    <a:lumMod val="50000"/>
                  </a:schemeClr>
                </a:solidFill>
              </a:rPr>
              <a:t>ここに文章を挿入してください。ここに文章を挿入してください。ここに文章を挿入してください。ここに文章を挿入してください。</a:t>
            </a:r>
          </a:p>
        </p:txBody>
      </p:sp>
      <p:sp>
        <p:nvSpPr>
          <p:cNvPr id="32" name="正方形/長方形 63"/>
          <p:cNvSpPr/>
          <p:nvPr/>
        </p:nvSpPr>
        <p:spPr>
          <a:xfrm>
            <a:off x="4278767" y="6321400"/>
            <a:ext cx="2817814" cy="174582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1379277504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2531</TotalTime>
  <Words>448</Words>
  <Application>Microsoft Macintosh PowerPoint</Application>
  <PresentationFormat>ユーザー設定</PresentationFormat>
  <Paragraphs>39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175</cp:revision>
  <cp:lastPrinted>2013-08-08T08:23:13Z</cp:lastPrinted>
  <dcterms:created xsi:type="dcterms:W3CDTF">2013-08-08T01:25:55Z</dcterms:created>
  <dcterms:modified xsi:type="dcterms:W3CDTF">2018-02-03T10:52:50Z</dcterms:modified>
</cp:coreProperties>
</file>