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4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BC71A"/>
    <a:srgbClr val="ACCD03"/>
    <a:srgbClr val="FD8200"/>
    <a:srgbClr val="C7D30B"/>
    <a:srgbClr val="A50082"/>
    <a:srgbClr val="FF94B4"/>
    <a:srgbClr val="D7BFCA"/>
    <a:srgbClr val="937692"/>
    <a:srgbClr val="4DC1EB"/>
    <a:srgbClr val="FF004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662" autoAdjust="0"/>
    <p:restoredTop sz="86418"/>
  </p:normalViewPr>
  <p:slideViewPr>
    <p:cSldViewPr snapToGrid="0">
      <p:cViewPr varScale="1">
        <p:scale>
          <a:sx n="71" d="100"/>
          <a:sy n="71" d="100"/>
        </p:scale>
        <p:origin x="2816" y="200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" name="図 18">
            <a:extLst>
              <a:ext uri="{FF2B5EF4-FFF2-40B4-BE49-F238E27FC236}">
                <a16:creationId xmlns:a16="http://schemas.microsoft.com/office/drawing/2014/main" id="{653FB7A5-19F5-9446-A8EF-D806CFB44524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51882"/>
          <a:stretch/>
        </p:blipFill>
        <p:spPr>
          <a:xfrm>
            <a:off x="0" y="0"/>
            <a:ext cx="7775575" cy="10907713"/>
          </a:xfrm>
          <a:prstGeom prst="rect">
            <a:avLst/>
          </a:prstGeom>
        </p:spPr>
      </p:pic>
      <p:sp>
        <p:nvSpPr>
          <p:cNvPr id="23" name="正方形/長方形 22"/>
          <p:cNvSpPr/>
          <p:nvPr/>
        </p:nvSpPr>
        <p:spPr>
          <a:xfrm>
            <a:off x="438219" y="5208868"/>
            <a:ext cx="6918621" cy="2566525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/>
          <p:cNvSpPr/>
          <p:nvPr/>
        </p:nvSpPr>
        <p:spPr>
          <a:xfrm>
            <a:off x="438219" y="1947016"/>
            <a:ext cx="6918621" cy="307985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366778" y="782572"/>
            <a:ext cx="5019644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6600" b="1" dirty="0">
                <a:solidFill>
                  <a:schemeClr val="bg1"/>
                </a:solidFill>
                <a:effectLst/>
              </a:rPr>
              <a:t>NEWS LETTER</a:t>
            </a:r>
            <a:endParaRPr kumimoji="1" lang="ja-JP" altLang="en-US" sz="6600" b="1" dirty="0">
              <a:solidFill>
                <a:schemeClr val="bg1"/>
              </a:solidFill>
              <a:effectLst/>
            </a:endParaRPr>
          </a:p>
        </p:txBody>
      </p:sp>
      <p:sp>
        <p:nvSpPr>
          <p:cNvPr id="52" name="テキスト ボックス 51"/>
          <p:cNvSpPr txBox="1"/>
          <p:nvPr/>
        </p:nvSpPr>
        <p:spPr>
          <a:xfrm>
            <a:off x="5565452" y="594112"/>
            <a:ext cx="179138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4800" b="1" dirty="0">
                <a:solidFill>
                  <a:schemeClr val="bg1"/>
                </a:solidFill>
                <a:effectLst/>
              </a:rPr>
              <a:t>Vol.01</a:t>
            </a:r>
            <a:endParaRPr kumimoji="1" lang="ja-JP" altLang="en-US" sz="4800" b="1" dirty="0">
              <a:solidFill>
                <a:schemeClr val="bg1"/>
              </a:solidFill>
              <a:effectLst/>
            </a:endParaRPr>
          </a:p>
        </p:txBody>
      </p:sp>
      <p:sp>
        <p:nvSpPr>
          <p:cNvPr id="54" name="テキスト ボックス 53"/>
          <p:cNvSpPr txBox="1"/>
          <p:nvPr/>
        </p:nvSpPr>
        <p:spPr>
          <a:xfrm>
            <a:off x="5541664" y="1237851"/>
            <a:ext cx="183896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2800" b="1" dirty="0">
                <a:solidFill>
                  <a:schemeClr val="bg1"/>
                </a:solidFill>
                <a:effectLst/>
              </a:rPr>
              <a:t>2018.10.10</a:t>
            </a:r>
            <a:endParaRPr kumimoji="1" lang="ja-JP" altLang="en-US" sz="2800" b="1" dirty="0">
              <a:solidFill>
                <a:schemeClr val="bg1"/>
              </a:solidFill>
              <a:effectLst/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438219" y="422126"/>
            <a:ext cx="4724788" cy="384895"/>
          </a:xfrm>
          <a:prstGeom prst="roundRect">
            <a:avLst>
              <a:gd name="adj" fmla="val 50000"/>
            </a:avLst>
          </a:prstGeom>
          <a:solidFill>
            <a:srgbClr val="EBC71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000" b="1" dirty="0">
                <a:solidFill>
                  <a:schemeClr val="bg1"/>
                </a:solidFill>
                <a:effectLst/>
              </a:rPr>
              <a:t>アスクル老人ホーム</a:t>
            </a:r>
          </a:p>
        </p:txBody>
      </p:sp>
      <p:sp>
        <p:nvSpPr>
          <p:cNvPr id="20" name="正方形/長方形 63"/>
          <p:cNvSpPr/>
          <p:nvPr/>
        </p:nvSpPr>
        <p:spPr>
          <a:xfrm>
            <a:off x="668336" y="2227276"/>
            <a:ext cx="2232000" cy="248826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ここに画像を</a:t>
            </a:r>
            <a:endParaRPr lang="en-US" altLang="ja-JP" sz="1400" dirty="0">
              <a:solidFill>
                <a:schemeClr val="bg1"/>
              </a:solidFill>
            </a:endParaRPr>
          </a:p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挿入してください</a:t>
            </a:r>
          </a:p>
        </p:txBody>
      </p:sp>
      <p:sp>
        <p:nvSpPr>
          <p:cNvPr id="21" name="Rectangle 12"/>
          <p:cNvSpPr/>
          <p:nvPr/>
        </p:nvSpPr>
        <p:spPr>
          <a:xfrm>
            <a:off x="6204029" y="2206355"/>
            <a:ext cx="892552" cy="2272417"/>
          </a:xfrm>
          <a:prstGeom prst="rect">
            <a:avLst/>
          </a:prstGeom>
        </p:spPr>
        <p:txBody>
          <a:bodyPr vert="eaVert" wrap="none">
            <a:spAutoFit/>
          </a:bodyPr>
          <a:lstStyle/>
          <a:p>
            <a:r>
              <a:rPr lang="ja-JP" altLang="en-US" sz="2300" b="1" dirty="0">
                <a:solidFill>
                  <a:srgbClr val="FD8200"/>
                </a:solidFill>
                <a:effectLst/>
              </a:rPr>
              <a:t>盆踊り大会が</a:t>
            </a:r>
          </a:p>
          <a:p>
            <a:r>
              <a:rPr lang="ja-JP" altLang="en-US" sz="2300" b="1" dirty="0">
                <a:solidFill>
                  <a:srgbClr val="FD8200"/>
                </a:solidFill>
                <a:effectLst/>
              </a:rPr>
              <a:t>開催されました。</a:t>
            </a:r>
            <a:endParaRPr lang="zh-CN" altLang="en-US" sz="2300" b="1" dirty="0">
              <a:solidFill>
                <a:srgbClr val="FD8200"/>
              </a:solidFill>
              <a:effectLst/>
            </a:endParaRPr>
          </a:p>
        </p:txBody>
      </p:sp>
      <p:sp>
        <p:nvSpPr>
          <p:cNvPr id="22" name="Rectangle 26"/>
          <p:cNvSpPr/>
          <p:nvPr/>
        </p:nvSpPr>
        <p:spPr>
          <a:xfrm>
            <a:off x="2963348" y="2206356"/>
            <a:ext cx="3231654" cy="2612920"/>
          </a:xfrm>
          <a:prstGeom prst="rect">
            <a:avLst/>
          </a:prstGeom>
        </p:spPr>
        <p:txBody>
          <a:bodyPr vert="eaVert" wrap="square">
            <a:spAutoFit/>
          </a:bodyPr>
          <a:lstStyle/>
          <a:p>
            <a:r>
              <a:rPr lang="ja-JP" altLang="en-US" sz="1100" b="1" dirty="0">
                <a:solidFill>
                  <a:srgbClr val="FD8200"/>
                </a:solidFill>
              </a:rPr>
              <a:t>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</a:t>
            </a:r>
            <a:endParaRPr lang="en-US" altLang="ja-JP" sz="1100" b="1" dirty="0">
              <a:solidFill>
                <a:srgbClr val="FD8200"/>
              </a:solidFill>
            </a:endParaRPr>
          </a:p>
          <a:p>
            <a:r>
              <a:rPr lang="ja-JP" altLang="en-US" sz="1100" b="1" dirty="0">
                <a:solidFill>
                  <a:srgbClr val="FD8200"/>
                </a:solidFill>
              </a:rPr>
              <a:t>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</a:t>
            </a:r>
          </a:p>
        </p:txBody>
      </p:sp>
      <p:sp>
        <p:nvSpPr>
          <p:cNvPr id="27" name="正方形/長方形 63"/>
          <p:cNvSpPr/>
          <p:nvPr/>
        </p:nvSpPr>
        <p:spPr>
          <a:xfrm>
            <a:off x="668336" y="5824328"/>
            <a:ext cx="2728784" cy="177961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ここに画像を</a:t>
            </a:r>
            <a:endParaRPr lang="en-US" altLang="ja-JP" sz="1400" dirty="0">
              <a:solidFill>
                <a:schemeClr val="bg1"/>
              </a:solidFill>
            </a:endParaRPr>
          </a:p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挿入してください</a:t>
            </a:r>
          </a:p>
        </p:txBody>
      </p:sp>
      <p:sp>
        <p:nvSpPr>
          <p:cNvPr id="24" name="正方形/長方形 23"/>
          <p:cNvSpPr/>
          <p:nvPr/>
        </p:nvSpPr>
        <p:spPr>
          <a:xfrm>
            <a:off x="438219" y="5208868"/>
            <a:ext cx="6918621" cy="438068"/>
          </a:xfrm>
          <a:prstGeom prst="rect">
            <a:avLst/>
          </a:prstGeom>
          <a:solidFill>
            <a:srgbClr val="ACCD0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dirty="0">
                <a:solidFill>
                  <a:schemeClr val="bg1"/>
                </a:solidFill>
              </a:rPr>
              <a:t>今月のイベント情報　</a:t>
            </a:r>
            <a:r>
              <a:rPr lang="en-US" altLang="ja-JP" sz="1800" dirty="0">
                <a:solidFill>
                  <a:schemeClr val="bg1"/>
                </a:solidFill>
              </a:rPr>
              <a:t>2018</a:t>
            </a:r>
            <a:r>
              <a:rPr lang="ja-JP" altLang="en-US" sz="1800" dirty="0">
                <a:solidFill>
                  <a:schemeClr val="bg1"/>
                </a:solidFill>
              </a:rPr>
              <a:t>年</a:t>
            </a:r>
            <a:r>
              <a:rPr lang="en-US" altLang="ja-JP" sz="1800" dirty="0">
                <a:solidFill>
                  <a:schemeClr val="bg1"/>
                </a:solidFill>
              </a:rPr>
              <a:t> 11</a:t>
            </a:r>
            <a:r>
              <a:rPr lang="ja-JP" altLang="en-US" sz="1800" dirty="0">
                <a:solidFill>
                  <a:schemeClr val="bg1"/>
                </a:solidFill>
              </a:rPr>
              <a:t>月</a:t>
            </a:r>
            <a:r>
              <a:rPr lang="en-US" altLang="ja-JP" sz="1800" dirty="0">
                <a:solidFill>
                  <a:schemeClr val="bg1"/>
                </a:solidFill>
              </a:rPr>
              <a:t>20</a:t>
            </a:r>
            <a:r>
              <a:rPr lang="ja-JP" altLang="en-US" sz="1800" dirty="0">
                <a:solidFill>
                  <a:schemeClr val="bg1"/>
                </a:solidFill>
              </a:rPr>
              <a:t>日</a:t>
            </a:r>
            <a:r>
              <a:rPr lang="en-US" altLang="ja-JP" sz="1800" dirty="0">
                <a:solidFill>
                  <a:schemeClr val="bg1"/>
                </a:solidFill>
              </a:rPr>
              <a:t> 10:00 -</a:t>
            </a:r>
            <a:endParaRPr lang="ja-JP" altLang="en-US" sz="1800" dirty="0">
              <a:solidFill>
                <a:schemeClr val="bg1"/>
              </a:solidFill>
            </a:endParaRPr>
          </a:p>
        </p:txBody>
      </p:sp>
      <p:sp>
        <p:nvSpPr>
          <p:cNvPr id="29" name="Rectangle 26"/>
          <p:cNvSpPr/>
          <p:nvPr/>
        </p:nvSpPr>
        <p:spPr>
          <a:xfrm>
            <a:off x="3554949" y="5824328"/>
            <a:ext cx="3570208" cy="1779613"/>
          </a:xfrm>
          <a:prstGeom prst="rect">
            <a:avLst/>
          </a:prstGeom>
        </p:spPr>
        <p:txBody>
          <a:bodyPr vert="eaVert" wrap="square">
            <a:spAutoFit/>
          </a:bodyPr>
          <a:lstStyle/>
          <a:p>
            <a:r>
              <a:rPr lang="ja-JP" altLang="en-US" sz="1100" b="1" dirty="0">
                <a:solidFill>
                  <a:srgbClr val="ACCD03"/>
                </a:solidFill>
              </a:rPr>
              <a:t>ここに文章を挿入してください。ここに文章を挿入してください。ここに文章を挿入してください。ここに文章を挿入してください。ここに文章を挿入してください。ここに文章を挿入してください。ここに文章を挿入してください。ここに文章を挿入してください。</a:t>
            </a:r>
          </a:p>
          <a:p>
            <a:r>
              <a:rPr lang="ja-JP" altLang="en-US" sz="1100" b="1" dirty="0">
                <a:solidFill>
                  <a:srgbClr val="ACCD03"/>
                </a:solidFill>
              </a:rPr>
              <a:t>ここに文章を挿入してください。ここに文章を挿入してください。ここに文章を挿入してください。ここに文章を挿入してください。ここに文章を挿入してください。ここに文章を挿入してください。ここに文章を挿入してください。ここに文章を挿入してください。</a:t>
            </a:r>
          </a:p>
        </p:txBody>
      </p:sp>
      <p:sp>
        <p:nvSpPr>
          <p:cNvPr id="33" name="正方形/長方形 32"/>
          <p:cNvSpPr/>
          <p:nvPr/>
        </p:nvSpPr>
        <p:spPr>
          <a:xfrm>
            <a:off x="438219" y="7952067"/>
            <a:ext cx="6918621" cy="2566525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4" name="正方形/長方形 63"/>
          <p:cNvSpPr/>
          <p:nvPr/>
        </p:nvSpPr>
        <p:spPr>
          <a:xfrm>
            <a:off x="668336" y="8567527"/>
            <a:ext cx="2728784" cy="177961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ここに画像を</a:t>
            </a:r>
            <a:endParaRPr lang="en-US" altLang="ja-JP" sz="1400" dirty="0">
              <a:solidFill>
                <a:schemeClr val="bg1"/>
              </a:solidFill>
            </a:endParaRPr>
          </a:p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挿入してください</a:t>
            </a:r>
          </a:p>
        </p:txBody>
      </p:sp>
      <p:sp>
        <p:nvSpPr>
          <p:cNvPr id="35" name="正方形/長方形 34"/>
          <p:cNvSpPr/>
          <p:nvPr/>
        </p:nvSpPr>
        <p:spPr>
          <a:xfrm>
            <a:off x="438219" y="7952067"/>
            <a:ext cx="6918621" cy="438068"/>
          </a:xfrm>
          <a:prstGeom prst="rect">
            <a:avLst/>
          </a:prstGeom>
          <a:solidFill>
            <a:srgbClr val="EBC71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dirty="0">
                <a:solidFill>
                  <a:schemeClr val="bg1"/>
                </a:solidFill>
              </a:rPr>
              <a:t>今月のハッピーバースデー</a:t>
            </a:r>
          </a:p>
        </p:txBody>
      </p:sp>
      <p:sp>
        <p:nvSpPr>
          <p:cNvPr id="36" name="Rectangle 26"/>
          <p:cNvSpPr/>
          <p:nvPr/>
        </p:nvSpPr>
        <p:spPr>
          <a:xfrm>
            <a:off x="3554949" y="8567527"/>
            <a:ext cx="3570208" cy="1779613"/>
          </a:xfrm>
          <a:prstGeom prst="rect">
            <a:avLst/>
          </a:prstGeom>
        </p:spPr>
        <p:txBody>
          <a:bodyPr vert="eaVert" wrap="square">
            <a:spAutoFit/>
          </a:bodyPr>
          <a:lstStyle/>
          <a:p>
            <a:r>
              <a:rPr lang="ja-JP" altLang="en-US" sz="1100" b="1" dirty="0">
                <a:solidFill>
                  <a:srgbClr val="EBC71A"/>
                </a:solidFill>
              </a:rPr>
              <a:t>ここに文章を挿入してください。ここに文章を挿入してください。ここに文章を挿入してください。ここに文章を挿入してください。ここに文章を挿入してください。ここに文章を挿入してください。ここに文章を挿入してください。ここに文章を挿入してください。</a:t>
            </a:r>
          </a:p>
          <a:p>
            <a:r>
              <a:rPr lang="ja-JP" altLang="en-US" sz="1100" b="1" dirty="0">
                <a:solidFill>
                  <a:srgbClr val="EBC71A"/>
                </a:solidFill>
              </a:rPr>
              <a:t>ここに文章を挿入してください。ここに文章を挿入してください。ここに文章を挿入してください。ここに文章を挿入してください。ここに文章を挿入してください。ここに文章を挿入してください。ここに文章を挿入してください。ここに文章を挿入してください。</a:t>
            </a:r>
          </a:p>
        </p:txBody>
      </p:sp>
      <p:sp>
        <p:nvSpPr>
          <p:cNvPr id="37" name="正方形/長方形 63"/>
          <p:cNvSpPr/>
          <p:nvPr/>
        </p:nvSpPr>
        <p:spPr>
          <a:xfrm>
            <a:off x="668336" y="9959052"/>
            <a:ext cx="2728784" cy="388087"/>
          </a:xfrm>
          <a:prstGeom prst="rect">
            <a:avLst/>
          </a:prstGeom>
          <a:solidFill>
            <a:schemeClr val="tx1">
              <a:alpha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田中二郎さん（</a:t>
            </a:r>
            <a:r>
              <a:rPr lang="en-US" altLang="ja-JP" sz="1400" dirty="0">
                <a:solidFill>
                  <a:schemeClr val="bg1"/>
                </a:solidFill>
              </a:rPr>
              <a:t>80</a:t>
            </a:r>
            <a:r>
              <a:rPr lang="ja-JP" altLang="en-US" sz="1400" dirty="0">
                <a:solidFill>
                  <a:schemeClr val="bg1"/>
                </a:solidFill>
              </a:rPr>
              <a:t>歳）</a:t>
            </a:r>
          </a:p>
        </p:txBody>
      </p:sp>
    </p:spTree>
    <p:extLst>
      <p:ext uri="{BB962C8B-B14F-4D97-AF65-F5344CB8AC3E}">
        <p14:creationId xmlns:p14="http://schemas.microsoft.com/office/powerpoint/2010/main" val="1379277504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2541</TotalTime>
  <Words>568</Words>
  <Application>Microsoft Macintosh PowerPoint</Application>
  <PresentationFormat>ユーザー設定</PresentationFormat>
  <Paragraphs>38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ＭＳ Ｐゴシック</vt:lpstr>
      <vt:lpstr>宋体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178</cp:revision>
  <cp:lastPrinted>2013-08-08T08:23:13Z</cp:lastPrinted>
  <dcterms:created xsi:type="dcterms:W3CDTF">2013-08-08T01:25:55Z</dcterms:created>
  <dcterms:modified xsi:type="dcterms:W3CDTF">2018-02-03T10:53:16Z</dcterms:modified>
</cp:coreProperties>
</file>