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CAEE4"/>
    <a:srgbClr val="94D0F5"/>
    <a:srgbClr val="EBC71A"/>
    <a:srgbClr val="ACCD03"/>
    <a:srgbClr val="FD8200"/>
    <a:srgbClr val="C7D30B"/>
    <a:srgbClr val="A50082"/>
    <a:srgbClr val="FF94B4"/>
    <a:srgbClr val="D7BFCA"/>
    <a:srgbClr val="93769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662" autoAdjust="0"/>
    <p:restoredTop sz="86418"/>
  </p:normalViewPr>
  <p:slideViewPr>
    <p:cSldViewPr snapToGrid="0">
      <p:cViewPr varScale="1">
        <p:scale>
          <a:sx n="71" d="100"/>
          <a:sy n="71" d="100"/>
        </p:scale>
        <p:origin x="2816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" name="図 25">
            <a:extLst>
              <a:ext uri="{FF2B5EF4-FFF2-40B4-BE49-F238E27FC236}">
                <a16:creationId xmlns:a16="http://schemas.microsoft.com/office/drawing/2014/main" id="{A0B8E154-0DFB-E448-B751-D79A3C230E10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6242" r="35640"/>
          <a:stretch/>
        </p:blipFill>
        <p:spPr>
          <a:xfrm>
            <a:off x="0" y="0"/>
            <a:ext cx="7775575" cy="10907713"/>
          </a:xfrm>
          <a:prstGeom prst="rect">
            <a:avLst/>
          </a:prstGeom>
        </p:spPr>
      </p:pic>
      <p:sp>
        <p:nvSpPr>
          <p:cNvPr id="28" name="正方形/長方形 27"/>
          <p:cNvSpPr/>
          <p:nvPr/>
        </p:nvSpPr>
        <p:spPr>
          <a:xfrm>
            <a:off x="438219" y="1947016"/>
            <a:ext cx="6918621" cy="307985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9" name="テキスト ボックス 48"/>
          <p:cNvSpPr txBox="1"/>
          <p:nvPr/>
        </p:nvSpPr>
        <p:spPr>
          <a:xfrm>
            <a:off x="366778" y="782572"/>
            <a:ext cx="501964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6600" b="1" dirty="0">
                <a:solidFill>
                  <a:schemeClr val="bg1"/>
                </a:solidFill>
                <a:effectLst/>
              </a:rPr>
              <a:t>NEWS LETTER</a:t>
            </a:r>
            <a:endParaRPr kumimoji="1" lang="ja-JP" altLang="en-US" sz="66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5565452" y="594112"/>
            <a:ext cx="1791388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4800" b="1" dirty="0">
                <a:solidFill>
                  <a:schemeClr val="bg1"/>
                </a:solidFill>
                <a:effectLst/>
              </a:rPr>
              <a:t>Vol.01</a:t>
            </a:r>
            <a:endParaRPr kumimoji="1" lang="ja-JP" altLang="en-US" sz="48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5541664" y="1237851"/>
            <a:ext cx="1838965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2800" b="1" dirty="0">
                <a:solidFill>
                  <a:schemeClr val="bg1"/>
                </a:solidFill>
                <a:effectLst/>
              </a:rPr>
              <a:t>2018.10.10</a:t>
            </a:r>
            <a:endParaRPr kumimoji="1" lang="ja-JP" altLang="en-US" sz="28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9" name="角丸四角形 8"/>
          <p:cNvSpPr/>
          <p:nvPr/>
        </p:nvSpPr>
        <p:spPr>
          <a:xfrm>
            <a:off x="438219" y="422126"/>
            <a:ext cx="4724788" cy="384895"/>
          </a:xfrm>
          <a:prstGeom prst="roundRect">
            <a:avLst>
              <a:gd name="adj" fmla="val 50000"/>
            </a:avLst>
          </a:prstGeom>
          <a:solidFill>
            <a:srgbClr val="94D0F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000" b="1" dirty="0">
                <a:solidFill>
                  <a:schemeClr val="bg1"/>
                </a:solidFill>
                <a:effectLst/>
              </a:rPr>
              <a:t>アスクル老人ホーム</a:t>
            </a:r>
          </a:p>
        </p:txBody>
      </p:sp>
      <p:sp>
        <p:nvSpPr>
          <p:cNvPr id="21" name="Rectangle 12"/>
          <p:cNvSpPr/>
          <p:nvPr/>
        </p:nvSpPr>
        <p:spPr>
          <a:xfrm>
            <a:off x="6204029" y="2206355"/>
            <a:ext cx="892552" cy="2272417"/>
          </a:xfrm>
          <a:prstGeom prst="rect">
            <a:avLst/>
          </a:prstGeom>
        </p:spPr>
        <p:txBody>
          <a:bodyPr vert="eaVert" wrap="none">
            <a:spAutoFit/>
          </a:bodyPr>
          <a:lstStyle/>
          <a:p>
            <a:r>
              <a:rPr lang="ja-JP" altLang="en-US" sz="2300" b="1" dirty="0">
                <a:solidFill>
                  <a:srgbClr val="4CAEE4"/>
                </a:solidFill>
                <a:effectLst/>
              </a:rPr>
              <a:t>盆踊り大会が</a:t>
            </a:r>
          </a:p>
          <a:p>
            <a:r>
              <a:rPr lang="ja-JP" altLang="en-US" sz="2300" b="1" dirty="0">
                <a:solidFill>
                  <a:srgbClr val="4CAEE4"/>
                </a:solidFill>
                <a:effectLst/>
              </a:rPr>
              <a:t>開催されました。</a:t>
            </a:r>
            <a:endParaRPr lang="zh-CN" altLang="en-US" sz="2300" b="1" dirty="0">
              <a:solidFill>
                <a:srgbClr val="4CAEE4"/>
              </a:solidFill>
              <a:effectLst/>
            </a:endParaRPr>
          </a:p>
        </p:txBody>
      </p:sp>
      <p:sp>
        <p:nvSpPr>
          <p:cNvPr id="22" name="Rectangle 26"/>
          <p:cNvSpPr/>
          <p:nvPr/>
        </p:nvSpPr>
        <p:spPr>
          <a:xfrm>
            <a:off x="2963348" y="2206356"/>
            <a:ext cx="3231654" cy="2612920"/>
          </a:xfrm>
          <a:prstGeom prst="rect">
            <a:avLst/>
          </a:prstGeom>
        </p:spPr>
        <p:txBody>
          <a:bodyPr vert="eaVert" wrap="square">
            <a:spAutoFit/>
          </a:bodyPr>
          <a:lstStyle/>
          <a:p>
            <a:r>
              <a:rPr lang="ja-JP" altLang="en-US" sz="1100" b="1" dirty="0">
                <a:solidFill>
                  <a:srgbClr val="4CAEE4"/>
                </a:solidFill>
              </a:rPr>
              <a:t>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</a:t>
            </a:r>
            <a:endParaRPr lang="en-US" altLang="ja-JP" sz="1100" b="1" dirty="0">
              <a:solidFill>
                <a:srgbClr val="4CAEE4"/>
              </a:solidFill>
            </a:endParaRPr>
          </a:p>
          <a:p>
            <a:r>
              <a:rPr lang="ja-JP" altLang="en-US" sz="1100" b="1" dirty="0">
                <a:solidFill>
                  <a:srgbClr val="4CAEE4"/>
                </a:solidFill>
              </a:rPr>
              <a:t>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ここにどんな出来事があったのか書いてみましょう。</a:t>
            </a:r>
          </a:p>
        </p:txBody>
      </p:sp>
      <p:sp>
        <p:nvSpPr>
          <p:cNvPr id="19" name="正方形/長方形 63"/>
          <p:cNvSpPr/>
          <p:nvPr/>
        </p:nvSpPr>
        <p:spPr>
          <a:xfrm>
            <a:off x="668336" y="2227276"/>
            <a:ext cx="2232000" cy="248826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  <p:sp>
        <p:nvSpPr>
          <p:cNvPr id="3" name="正方形/長方形 2"/>
          <p:cNvSpPr/>
          <p:nvPr/>
        </p:nvSpPr>
        <p:spPr>
          <a:xfrm>
            <a:off x="438219" y="5263615"/>
            <a:ext cx="4036245" cy="5319718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7" name="正方形/長方形 26"/>
          <p:cNvSpPr/>
          <p:nvPr/>
        </p:nvSpPr>
        <p:spPr>
          <a:xfrm>
            <a:off x="438219" y="5263616"/>
            <a:ext cx="4036245" cy="51065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solidFill>
                  <a:srgbClr val="4CAEE4"/>
                </a:solidFill>
              </a:rPr>
              <a:t>今月のイベント情報</a:t>
            </a:r>
          </a:p>
        </p:txBody>
      </p:sp>
      <p:sp>
        <p:nvSpPr>
          <p:cNvPr id="30" name="Rectangle 12"/>
          <p:cNvSpPr/>
          <p:nvPr/>
        </p:nvSpPr>
        <p:spPr>
          <a:xfrm>
            <a:off x="668336" y="5948173"/>
            <a:ext cx="2749471" cy="707886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r>
              <a:rPr lang="ja-JP" altLang="en-US" sz="2000" b="1" dirty="0">
                <a:solidFill>
                  <a:srgbClr val="4CAEE4"/>
                </a:solidFill>
                <a:effectLst/>
              </a:rPr>
              <a:t>毎年恒例の陶芸教室が</a:t>
            </a:r>
            <a:endParaRPr lang="en-US" altLang="ja-JP" sz="2000" b="1" dirty="0">
              <a:solidFill>
                <a:srgbClr val="4CAEE4"/>
              </a:solidFill>
              <a:effectLst/>
            </a:endParaRPr>
          </a:p>
          <a:p>
            <a:r>
              <a:rPr lang="ja-JP" altLang="en-US" sz="2000" b="1" dirty="0">
                <a:solidFill>
                  <a:srgbClr val="4CAEE4"/>
                </a:solidFill>
              </a:rPr>
              <a:t>開催されます。</a:t>
            </a:r>
            <a:endParaRPr lang="zh-CN" altLang="en-US" sz="2000" b="1" dirty="0">
              <a:solidFill>
                <a:srgbClr val="4CAEE4"/>
              </a:solidFill>
              <a:effectLst/>
            </a:endParaRPr>
          </a:p>
        </p:txBody>
      </p:sp>
      <p:sp>
        <p:nvSpPr>
          <p:cNvPr id="31" name="Rectangle 12"/>
          <p:cNvSpPr/>
          <p:nvPr/>
        </p:nvSpPr>
        <p:spPr>
          <a:xfrm>
            <a:off x="668336" y="6711164"/>
            <a:ext cx="2672526" cy="338554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r>
              <a:rPr lang="en-US" altLang="zh-CN" sz="1600" b="1" dirty="0">
                <a:solidFill>
                  <a:schemeClr val="bg1">
                    <a:lumMod val="65000"/>
                  </a:schemeClr>
                </a:solidFill>
                <a:effectLst/>
              </a:rPr>
              <a:t>2018</a:t>
            </a:r>
            <a:r>
              <a:rPr lang="ja-JP" altLang="en-US" sz="1600" b="1" dirty="0">
                <a:solidFill>
                  <a:schemeClr val="bg1">
                    <a:lumMod val="65000"/>
                  </a:schemeClr>
                </a:solidFill>
                <a:effectLst/>
              </a:rPr>
              <a:t>年</a:t>
            </a:r>
            <a:r>
              <a:rPr lang="en-US" altLang="ja-JP" sz="1600" b="1" dirty="0">
                <a:solidFill>
                  <a:schemeClr val="bg1">
                    <a:lumMod val="65000"/>
                  </a:schemeClr>
                </a:solidFill>
                <a:effectLst/>
              </a:rPr>
              <a:t>11</a:t>
            </a:r>
            <a:r>
              <a:rPr lang="ja-JP" altLang="en-US" sz="1600" b="1" dirty="0">
                <a:solidFill>
                  <a:schemeClr val="bg1">
                    <a:lumMod val="65000"/>
                  </a:schemeClr>
                </a:solidFill>
                <a:effectLst/>
              </a:rPr>
              <a:t>月</a:t>
            </a:r>
            <a:r>
              <a:rPr lang="en-US" altLang="ja-JP" sz="1600" b="1" dirty="0">
                <a:solidFill>
                  <a:schemeClr val="bg1">
                    <a:lumMod val="65000"/>
                  </a:schemeClr>
                </a:solidFill>
                <a:effectLst/>
              </a:rPr>
              <a:t>20</a:t>
            </a:r>
            <a:r>
              <a:rPr lang="ja-JP" altLang="en-US" sz="1600" b="1" dirty="0">
                <a:solidFill>
                  <a:schemeClr val="bg1">
                    <a:lumMod val="65000"/>
                  </a:schemeClr>
                </a:solidFill>
                <a:effectLst/>
              </a:rPr>
              <a:t>日（日）</a:t>
            </a:r>
            <a:r>
              <a:rPr lang="en-US" altLang="ja-JP" sz="1600" b="1" dirty="0">
                <a:solidFill>
                  <a:schemeClr val="bg1">
                    <a:lumMod val="65000"/>
                  </a:schemeClr>
                </a:solidFill>
              </a:rPr>
              <a:t> </a:t>
            </a:r>
            <a:r>
              <a:rPr lang="en-US" altLang="zh-CN" sz="1600" b="1" dirty="0">
                <a:solidFill>
                  <a:schemeClr val="bg1">
                    <a:lumMod val="65000"/>
                  </a:schemeClr>
                </a:solidFill>
                <a:effectLst/>
              </a:rPr>
              <a:t>10:00 -</a:t>
            </a:r>
            <a:endParaRPr lang="zh-CN" altLang="en-US" sz="1600" b="1" dirty="0">
              <a:solidFill>
                <a:schemeClr val="bg1">
                  <a:lumMod val="65000"/>
                </a:schemeClr>
              </a:solidFill>
              <a:effectLst/>
            </a:endParaRPr>
          </a:p>
        </p:txBody>
      </p:sp>
      <p:sp>
        <p:nvSpPr>
          <p:cNvPr id="32" name="Rectangle 12"/>
          <p:cNvSpPr/>
          <p:nvPr/>
        </p:nvSpPr>
        <p:spPr>
          <a:xfrm>
            <a:off x="668336" y="8674722"/>
            <a:ext cx="3531131" cy="1754326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r>
              <a:rPr lang="ja-JP" altLang="en-US" sz="1200" dirty="0">
                <a:solidFill>
                  <a:schemeClr val="bg1">
                    <a:lumMod val="65000"/>
                  </a:schemeClr>
                </a:solidFill>
              </a:rPr>
              <a:t>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ここに文章を挿入してください。</a:t>
            </a:r>
            <a:endParaRPr lang="zh-CN" altLang="en-US" sz="1200" dirty="0">
              <a:solidFill>
                <a:schemeClr val="bg1">
                  <a:lumMod val="65000"/>
                </a:schemeClr>
              </a:solidFill>
            </a:endParaRPr>
          </a:p>
          <a:p>
            <a:r>
              <a:rPr lang="ja-JP" altLang="en-US" sz="1200" dirty="0">
                <a:solidFill>
                  <a:schemeClr val="bg1">
                    <a:lumMod val="65000"/>
                  </a:schemeClr>
                </a:solidFill>
              </a:rPr>
              <a:t>ここに文章を挿入してください。ここに文章を挿入してください。ここに文章を挿入してください。ここに文章を挿入してください。ここに文章を挿入してください。ここに文章を挿入してください。</a:t>
            </a:r>
            <a:endParaRPr lang="zh-CN" altLang="en-US" sz="1200" dirty="0">
              <a:solidFill>
                <a:schemeClr val="bg1">
                  <a:lumMod val="65000"/>
                </a:schemeClr>
              </a:solidFill>
              <a:effectLst/>
            </a:endParaRPr>
          </a:p>
        </p:txBody>
      </p:sp>
      <p:sp>
        <p:nvSpPr>
          <p:cNvPr id="34" name="正方形/長方形 33"/>
          <p:cNvSpPr/>
          <p:nvPr/>
        </p:nvSpPr>
        <p:spPr>
          <a:xfrm>
            <a:off x="4704581" y="5263614"/>
            <a:ext cx="2652259" cy="240877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8" name="正方形/長方形 37"/>
          <p:cNvSpPr/>
          <p:nvPr/>
        </p:nvSpPr>
        <p:spPr>
          <a:xfrm>
            <a:off x="4704581" y="5263616"/>
            <a:ext cx="2652259" cy="51065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solidFill>
                  <a:srgbClr val="4CAEE4"/>
                </a:solidFill>
              </a:rPr>
              <a:t>今月のお誕生日</a:t>
            </a:r>
          </a:p>
        </p:txBody>
      </p:sp>
      <p:sp>
        <p:nvSpPr>
          <p:cNvPr id="42" name="Rectangle 12"/>
          <p:cNvSpPr/>
          <p:nvPr/>
        </p:nvSpPr>
        <p:spPr>
          <a:xfrm>
            <a:off x="4704580" y="7249748"/>
            <a:ext cx="2652259" cy="307777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/>
            <a:r>
              <a:rPr lang="ja-JP" altLang="en-US" sz="1400" dirty="0">
                <a:solidFill>
                  <a:schemeClr val="bg1">
                    <a:lumMod val="65000"/>
                  </a:schemeClr>
                </a:solidFill>
                <a:effectLst/>
              </a:rPr>
              <a:t>田中二郎さん（</a:t>
            </a:r>
            <a:r>
              <a:rPr lang="en-US" altLang="ja-JP" sz="1400" dirty="0">
                <a:solidFill>
                  <a:schemeClr val="bg1">
                    <a:lumMod val="65000"/>
                  </a:schemeClr>
                </a:solidFill>
                <a:effectLst/>
              </a:rPr>
              <a:t>80</a:t>
            </a:r>
            <a:r>
              <a:rPr lang="ja-JP" altLang="en-US" sz="1400" dirty="0">
                <a:solidFill>
                  <a:schemeClr val="bg1">
                    <a:lumMod val="65000"/>
                  </a:schemeClr>
                </a:solidFill>
                <a:effectLst/>
              </a:rPr>
              <a:t>歳）</a:t>
            </a:r>
            <a:endParaRPr lang="zh-CN" altLang="en-US" sz="1400" dirty="0">
              <a:solidFill>
                <a:schemeClr val="bg1">
                  <a:lumMod val="65000"/>
                </a:schemeClr>
              </a:solidFill>
              <a:effectLst/>
            </a:endParaRPr>
          </a:p>
        </p:txBody>
      </p:sp>
      <p:sp>
        <p:nvSpPr>
          <p:cNvPr id="43" name="正方形/長方形 63"/>
          <p:cNvSpPr/>
          <p:nvPr/>
        </p:nvSpPr>
        <p:spPr>
          <a:xfrm>
            <a:off x="718568" y="7200848"/>
            <a:ext cx="1982102" cy="1319589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  <p:sp>
        <p:nvSpPr>
          <p:cNvPr id="44" name="正方形/長方形 63"/>
          <p:cNvSpPr/>
          <p:nvPr/>
        </p:nvSpPr>
        <p:spPr>
          <a:xfrm>
            <a:off x="2772711" y="7200848"/>
            <a:ext cx="1426756" cy="1319589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  <p:sp>
        <p:nvSpPr>
          <p:cNvPr id="45" name="正方形/長方形 63"/>
          <p:cNvSpPr/>
          <p:nvPr/>
        </p:nvSpPr>
        <p:spPr>
          <a:xfrm>
            <a:off x="4947666" y="5881259"/>
            <a:ext cx="2134627" cy="128276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  <p:sp>
        <p:nvSpPr>
          <p:cNvPr id="46" name="正方形/長方形 45"/>
          <p:cNvSpPr/>
          <p:nvPr/>
        </p:nvSpPr>
        <p:spPr>
          <a:xfrm>
            <a:off x="4704580" y="7779380"/>
            <a:ext cx="2652259" cy="2803953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正方形/長方形 46"/>
          <p:cNvSpPr/>
          <p:nvPr/>
        </p:nvSpPr>
        <p:spPr>
          <a:xfrm>
            <a:off x="4704580" y="7779382"/>
            <a:ext cx="2652259" cy="51065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800" b="1" dirty="0">
                <a:solidFill>
                  <a:srgbClr val="4CAEE4"/>
                </a:solidFill>
              </a:rPr>
              <a:t>お楽しみグルメ</a:t>
            </a:r>
          </a:p>
        </p:txBody>
      </p:sp>
      <p:sp>
        <p:nvSpPr>
          <p:cNvPr id="51" name="Rectangle 12"/>
          <p:cNvSpPr/>
          <p:nvPr/>
        </p:nvSpPr>
        <p:spPr>
          <a:xfrm>
            <a:off x="4836983" y="8406409"/>
            <a:ext cx="1624163" cy="338554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r>
              <a:rPr lang="ja-JP" altLang="en-US" sz="1600" b="1" dirty="0">
                <a:solidFill>
                  <a:srgbClr val="4CAEE4"/>
                </a:solidFill>
                <a:effectLst/>
              </a:rPr>
              <a:t>地中海風リゾット</a:t>
            </a:r>
            <a:endParaRPr lang="zh-CN" altLang="en-US" sz="1600" b="1" dirty="0">
              <a:solidFill>
                <a:srgbClr val="4CAEE4"/>
              </a:solidFill>
              <a:effectLst/>
            </a:endParaRPr>
          </a:p>
        </p:txBody>
      </p:sp>
      <p:sp>
        <p:nvSpPr>
          <p:cNvPr id="53" name="Rectangle 12"/>
          <p:cNvSpPr/>
          <p:nvPr/>
        </p:nvSpPr>
        <p:spPr>
          <a:xfrm>
            <a:off x="4836983" y="8750773"/>
            <a:ext cx="1539204" cy="276999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r>
              <a:rPr lang="en-US" altLang="zh-CN" sz="1200" b="1" dirty="0">
                <a:solidFill>
                  <a:schemeClr val="bg1">
                    <a:lumMod val="65000"/>
                  </a:schemeClr>
                </a:solidFill>
                <a:effectLst/>
              </a:rPr>
              <a:t>2018</a:t>
            </a:r>
            <a:r>
              <a:rPr lang="ja-JP" altLang="en-US" sz="1200" b="1" dirty="0">
                <a:solidFill>
                  <a:schemeClr val="bg1">
                    <a:lumMod val="65000"/>
                  </a:schemeClr>
                </a:solidFill>
                <a:effectLst/>
              </a:rPr>
              <a:t>年</a:t>
            </a:r>
            <a:r>
              <a:rPr lang="en-US" altLang="ja-JP" sz="1200" b="1" dirty="0">
                <a:solidFill>
                  <a:schemeClr val="bg1">
                    <a:lumMod val="65000"/>
                  </a:schemeClr>
                </a:solidFill>
                <a:effectLst/>
              </a:rPr>
              <a:t>11</a:t>
            </a:r>
            <a:r>
              <a:rPr lang="ja-JP" altLang="en-US" sz="1200" b="1" dirty="0">
                <a:solidFill>
                  <a:schemeClr val="bg1">
                    <a:lumMod val="65000"/>
                  </a:schemeClr>
                </a:solidFill>
                <a:effectLst/>
              </a:rPr>
              <a:t>月</a:t>
            </a:r>
            <a:r>
              <a:rPr lang="en-US" altLang="ja-JP" sz="1200" b="1" dirty="0">
                <a:solidFill>
                  <a:schemeClr val="bg1">
                    <a:lumMod val="65000"/>
                  </a:schemeClr>
                </a:solidFill>
                <a:effectLst/>
              </a:rPr>
              <a:t>2</a:t>
            </a:r>
            <a:r>
              <a:rPr lang="ja-JP" altLang="en-US" sz="1200" b="1" dirty="0">
                <a:solidFill>
                  <a:schemeClr val="bg1">
                    <a:lumMod val="65000"/>
                  </a:schemeClr>
                </a:solidFill>
                <a:effectLst/>
              </a:rPr>
              <a:t>日</a:t>
            </a:r>
            <a:r>
              <a:rPr lang="en-US" altLang="ja-JP" sz="1200" b="1" dirty="0">
                <a:solidFill>
                  <a:schemeClr val="bg1">
                    <a:lumMod val="65000"/>
                  </a:schemeClr>
                </a:solidFill>
                <a:effectLst/>
              </a:rPr>
              <a:t> </a:t>
            </a:r>
            <a:r>
              <a:rPr lang="ja-JP" altLang="en-US" sz="1200" b="1" dirty="0">
                <a:solidFill>
                  <a:schemeClr val="bg1">
                    <a:lumMod val="65000"/>
                  </a:schemeClr>
                </a:solidFill>
                <a:effectLst/>
              </a:rPr>
              <a:t>夕食</a:t>
            </a:r>
            <a:endParaRPr lang="zh-CN" altLang="en-US" sz="1200" b="1" dirty="0">
              <a:solidFill>
                <a:schemeClr val="bg1">
                  <a:lumMod val="65000"/>
                </a:schemeClr>
              </a:solidFill>
              <a:effectLst/>
            </a:endParaRPr>
          </a:p>
        </p:txBody>
      </p:sp>
      <p:sp>
        <p:nvSpPr>
          <p:cNvPr id="55" name="正方形/長方形 63"/>
          <p:cNvSpPr/>
          <p:nvPr/>
        </p:nvSpPr>
        <p:spPr>
          <a:xfrm>
            <a:off x="4947665" y="9147876"/>
            <a:ext cx="2134627" cy="1282760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ここに画像を</a:t>
            </a:r>
            <a:endParaRPr lang="en-US" altLang="ja-JP" sz="1400" dirty="0">
              <a:solidFill>
                <a:schemeClr val="bg1"/>
              </a:solidFill>
            </a:endParaRPr>
          </a:p>
          <a:p>
            <a:pPr algn="ctr"/>
            <a:r>
              <a:rPr lang="ja-JP" altLang="en-US" sz="1400" dirty="0">
                <a:solidFill>
                  <a:schemeClr val="bg1"/>
                </a:solidFill>
              </a:rPr>
              <a:t>挿入してください</a:t>
            </a:r>
          </a:p>
        </p:txBody>
      </p:sp>
    </p:spTree>
    <p:extLst>
      <p:ext uri="{BB962C8B-B14F-4D97-AF65-F5344CB8AC3E}">
        <p14:creationId xmlns:p14="http://schemas.microsoft.com/office/powerpoint/2010/main" val="1111426208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2560</TotalTime>
  <Words>471</Words>
  <Application>Microsoft Macintosh PowerPoint</Application>
  <PresentationFormat>ユーザー設定</PresentationFormat>
  <Paragraphs>46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HG丸ｺﾞｼｯｸM-PRO</vt:lpstr>
      <vt:lpstr>ＭＳ Ｐゴシック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182</cp:revision>
  <cp:lastPrinted>2013-08-08T08:23:13Z</cp:lastPrinted>
  <dcterms:created xsi:type="dcterms:W3CDTF">2013-08-08T01:25:55Z</dcterms:created>
  <dcterms:modified xsi:type="dcterms:W3CDTF">2018-02-03T10:53:23Z</dcterms:modified>
</cp:coreProperties>
</file>