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B502"/>
    <a:srgbClr val="9BE423"/>
    <a:srgbClr val="10CFD8"/>
    <a:srgbClr val="FEA501"/>
    <a:srgbClr val="15A3BA"/>
    <a:srgbClr val="18A5A0"/>
    <a:srgbClr val="F08707"/>
    <a:srgbClr val="0EE3DF"/>
    <a:srgbClr val="FF70B2"/>
    <a:srgbClr val="684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9" autoAdjust="0"/>
    <p:restoredTop sz="86418"/>
  </p:normalViewPr>
  <p:slideViewPr>
    <p:cSldViewPr snapToGrid="0">
      <p:cViewPr>
        <p:scale>
          <a:sx n="53" d="100"/>
          <a:sy n="53" d="100"/>
        </p:scale>
        <p:origin x="3608" y="824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75" r:id="rId13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3FE1E56E-1404-5742-9D6C-72CF2C3E4A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"/>
          <a:stretch/>
        </p:blipFill>
        <p:spPr>
          <a:xfrm rot="16200000">
            <a:off x="-1566069" y="1566068"/>
            <a:ext cx="10907714" cy="7775575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1C037C8E-3550-304E-AD49-CF0B517251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577"/>
          <a:stretch/>
        </p:blipFill>
        <p:spPr>
          <a:xfrm>
            <a:off x="4404481" y="342899"/>
            <a:ext cx="3371093" cy="4720243"/>
          </a:xfrm>
          <a:prstGeom prst="rect">
            <a:avLst/>
          </a:prstGeom>
        </p:spPr>
      </p:pic>
      <p:sp>
        <p:nvSpPr>
          <p:cNvPr id="42" name="テキスト ボックス 41"/>
          <p:cNvSpPr txBox="1"/>
          <p:nvPr/>
        </p:nvSpPr>
        <p:spPr>
          <a:xfrm>
            <a:off x="597613" y="1251824"/>
            <a:ext cx="475322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600" b="1" dirty="0">
                <a:solidFill>
                  <a:schemeClr val="bg1"/>
                </a:solidFill>
                <a:effectLst>
                  <a:glow rad="114300">
                    <a:srgbClr val="6EB502"/>
                  </a:glow>
                </a:effectLst>
                <a:latin typeface="+mj-ea"/>
                <a:ea typeface="+mj-ea"/>
              </a:rPr>
              <a:t>ワンコイン</a:t>
            </a:r>
            <a:endParaRPr kumimoji="1" lang="en-US" altLang="ja-JP" sz="6600" b="1" dirty="0">
              <a:solidFill>
                <a:schemeClr val="bg1"/>
              </a:solidFill>
              <a:effectLst>
                <a:glow rad="114300">
                  <a:srgbClr val="6EB502"/>
                </a:glow>
              </a:effectLst>
              <a:latin typeface="+mj-ea"/>
              <a:ea typeface="+mj-ea"/>
            </a:endParaRPr>
          </a:p>
          <a:p>
            <a:r>
              <a:rPr kumimoji="1" lang="ja-JP" altLang="en-US" sz="6600" b="1" dirty="0">
                <a:solidFill>
                  <a:schemeClr val="bg1"/>
                </a:solidFill>
                <a:effectLst>
                  <a:glow rad="114300">
                    <a:srgbClr val="6EB502"/>
                  </a:glow>
                </a:effectLst>
                <a:latin typeface="+mj-ea"/>
                <a:ea typeface="+mj-ea"/>
              </a:rPr>
              <a:t>おためし</a:t>
            </a:r>
            <a:endParaRPr kumimoji="1" lang="en-US" altLang="ja-JP" sz="6600" b="1" dirty="0">
              <a:solidFill>
                <a:schemeClr val="bg1"/>
              </a:solidFill>
              <a:effectLst>
                <a:glow rad="114300">
                  <a:srgbClr val="6EB502"/>
                </a:glow>
              </a:effectLst>
              <a:latin typeface="+mj-ea"/>
              <a:ea typeface="+mj-ea"/>
            </a:endParaRPr>
          </a:p>
          <a:p>
            <a:r>
              <a:rPr kumimoji="1" lang="ja-JP" altLang="en-US" sz="6600" b="1" dirty="0">
                <a:solidFill>
                  <a:schemeClr val="bg1"/>
                </a:solidFill>
                <a:effectLst>
                  <a:glow rad="114300">
                    <a:srgbClr val="6EB502"/>
                  </a:glow>
                </a:effectLst>
                <a:latin typeface="+mj-ea"/>
                <a:ea typeface="+mj-ea"/>
              </a:rPr>
              <a:t>キャンペーン</a:t>
            </a:r>
          </a:p>
        </p:txBody>
      </p:sp>
      <p:sp>
        <p:nvSpPr>
          <p:cNvPr id="15" name="角丸四角形 14"/>
          <p:cNvSpPr/>
          <p:nvPr/>
        </p:nvSpPr>
        <p:spPr>
          <a:xfrm>
            <a:off x="597613" y="659306"/>
            <a:ext cx="3336758" cy="492343"/>
          </a:xfrm>
          <a:prstGeom prst="roundRect">
            <a:avLst>
              <a:gd name="adj" fmla="val 50000"/>
            </a:avLst>
          </a:prstGeom>
          <a:solidFill>
            <a:srgbClr val="6EB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初めての整体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639261" y="4578638"/>
            <a:ext cx="6497052" cy="1298967"/>
          </a:xfrm>
          <a:prstGeom prst="rect">
            <a:avLst/>
          </a:prstGeom>
          <a:solidFill>
            <a:srgbClr val="6EB502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737936" y="4694365"/>
            <a:ext cx="6288505" cy="1024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1400" dirty="0">
                <a:solidFill>
                  <a:schemeClr val="bg1"/>
                </a:solidFill>
                <a:effectLst/>
              </a:rPr>
              <a:t>ここに説明文を入力してください。</a:t>
            </a:r>
            <a:r>
              <a:rPr lang="ja-JP" altLang="en-US" sz="1400" dirty="0">
                <a:solidFill>
                  <a:schemeClr val="bg1"/>
                </a:solidFill>
                <a:effectLst/>
              </a:rPr>
              <a:t>ここに説明文を入力してください。</a:t>
            </a:r>
            <a:r>
              <a:rPr lang="ja-JP" altLang="en-US" sz="1400" dirty="0">
                <a:solidFill>
                  <a:schemeClr val="bg1"/>
                </a:solidFill>
              </a:rPr>
              <a:t>ここに説明文を入力してください。ここに説明文を入力してください。ここに説明文を入力してください。ここに説明文を入力してください。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0" y="6144380"/>
            <a:ext cx="7775574" cy="378782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737936" y="6280556"/>
            <a:ext cx="6288505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1800" b="1" dirty="0">
                <a:solidFill>
                  <a:schemeClr val="bg1"/>
                </a:solidFill>
                <a:latin typeface="+mn-ea"/>
              </a:rPr>
              <a:t>Q. </a:t>
            </a:r>
            <a:r>
              <a:rPr lang="ja-JP" altLang="en-US" sz="1800" b="1" dirty="0">
                <a:solidFill>
                  <a:schemeClr val="bg1"/>
                </a:solidFill>
                <a:latin typeface="+mn-ea"/>
              </a:rPr>
              <a:t>ここによくある質問を入力してください。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737936" y="6718883"/>
            <a:ext cx="6288505" cy="60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+mn-ea"/>
              </a:rPr>
              <a:t>ここに回答を入力してください。ここに回答を入力してください。ここに回答を入力してください。ここに回答を入力してください。ここに回答を入力してください。ここに回答を入力してください。</a:t>
            </a: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737936" y="7451990"/>
            <a:ext cx="6288505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1800" b="1" dirty="0">
                <a:solidFill>
                  <a:schemeClr val="bg1"/>
                </a:solidFill>
                <a:latin typeface="+mn-ea"/>
              </a:rPr>
              <a:t>Q. </a:t>
            </a:r>
            <a:r>
              <a:rPr lang="ja-JP" altLang="en-US" sz="1800" b="1" dirty="0">
                <a:solidFill>
                  <a:schemeClr val="bg1"/>
                </a:solidFill>
                <a:latin typeface="+mn-ea"/>
              </a:rPr>
              <a:t>ここによくある質問を入力してください。</a:t>
            </a: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737936" y="7890317"/>
            <a:ext cx="6288505" cy="60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+mn-ea"/>
              </a:rPr>
              <a:t>ここに回答を入力してください。ここに回答を入力してください。ここに回答を入力してください。ここに回答を入力してください。ここに回答を入力してください。ここに回答を入力してください。</a:t>
            </a: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737936" y="8634162"/>
            <a:ext cx="6288505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1800" b="1" dirty="0">
                <a:solidFill>
                  <a:schemeClr val="bg1"/>
                </a:solidFill>
                <a:latin typeface="+mn-ea"/>
              </a:rPr>
              <a:t>Q. </a:t>
            </a:r>
            <a:r>
              <a:rPr lang="ja-JP" altLang="en-US" sz="1800" b="1" dirty="0">
                <a:solidFill>
                  <a:schemeClr val="bg1"/>
                </a:solidFill>
                <a:latin typeface="+mn-ea"/>
              </a:rPr>
              <a:t>ここによくある質問を入力してください。</a:t>
            </a: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737936" y="9072489"/>
            <a:ext cx="4235117" cy="60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dirty="0">
                <a:solidFill>
                  <a:schemeClr val="bg1"/>
                </a:solidFill>
                <a:latin typeface="+mn-ea"/>
              </a:rPr>
              <a:t>ここに回答を入力してください。ここに回答を入力してください。ここに回答を入力してください。ここに回答を入力してください。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0" y="9932206"/>
            <a:ext cx="7775574" cy="97550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/>
          <p:cNvSpPr/>
          <p:nvPr/>
        </p:nvSpPr>
        <p:spPr>
          <a:xfrm>
            <a:off x="5197642" y="9320464"/>
            <a:ext cx="1938671" cy="132861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dirty="0"/>
              <a:t>ここに地図を</a:t>
            </a:r>
            <a:endParaRPr kumimoji="1" lang="en-US" altLang="ja-JP" sz="1800" dirty="0"/>
          </a:p>
          <a:p>
            <a:pPr algn="ctr"/>
            <a:r>
              <a:rPr lang="ja-JP" altLang="en-US" sz="1800" dirty="0"/>
              <a:t>入力してください</a:t>
            </a:r>
            <a:endParaRPr kumimoji="1" lang="ja-JP" altLang="en-US" sz="1800" dirty="0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748477" y="10019942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800" b="1" dirty="0">
                <a:solidFill>
                  <a:schemeClr val="bg1"/>
                </a:solidFill>
                <a:effectLst/>
                <a:latin typeface="+mn-ea"/>
              </a:rPr>
              <a:t>アスクル整体院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1F07C7E-F606-BB4F-ACB9-F57C1B36157A}"/>
              </a:ext>
            </a:extLst>
          </p:cNvPr>
          <p:cNvSpPr txBox="1"/>
          <p:nvPr/>
        </p:nvSpPr>
        <p:spPr>
          <a:xfrm>
            <a:off x="757411" y="10373748"/>
            <a:ext cx="35541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chemeClr val="bg1"/>
                </a:solidFill>
                <a:effectLst/>
                <a:latin typeface="+mn-ea"/>
              </a:rPr>
              <a:t>☎</a:t>
            </a:r>
            <a:r>
              <a:rPr kumimoji="1" lang="en-US" altLang="ja-JP" sz="1400" dirty="0">
                <a:solidFill>
                  <a:schemeClr val="bg1"/>
                </a:solidFill>
                <a:effectLst/>
                <a:latin typeface="+mn-ea"/>
              </a:rPr>
              <a:t> </a:t>
            </a:r>
            <a:r>
              <a:rPr lang="en-US" altLang="ja-JP" sz="1400" dirty="0">
                <a:solidFill>
                  <a:schemeClr val="bg1"/>
                </a:solidFill>
                <a:latin typeface="+mn-ea"/>
              </a:rPr>
              <a:t>03-1234-1111</a:t>
            </a:r>
            <a:r>
              <a:rPr kumimoji="1" lang="ja-JP" altLang="en-US" sz="1400" dirty="0">
                <a:solidFill>
                  <a:schemeClr val="bg1"/>
                </a:solidFill>
                <a:effectLst/>
                <a:latin typeface="+mn-ea"/>
              </a:rPr>
              <a:t>　</a:t>
            </a:r>
            <a:r>
              <a:rPr lang="ja-JP" altLang="en-US" sz="1400" dirty="0">
                <a:solidFill>
                  <a:schemeClr val="bg1"/>
                </a:solidFill>
                <a:latin typeface="+mn-ea"/>
              </a:rPr>
              <a:t>東京都江東区豊洲 </a:t>
            </a:r>
            <a:r>
              <a:rPr lang="en-US" altLang="ja-JP" sz="1400" dirty="0">
                <a:solidFill>
                  <a:schemeClr val="bg1"/>
                </a:solidFill>
                <a:latin typeface="+mn-ea"/>
              </a:rPr>
              <a:t>3-2-3</a:t>
            </a:r>
            <a:endParaRPr kumimoji="1" lang="ja-JP" altLang="en-US" sz="1400" dirty="0">
              <a:solidFill>
                <a:schemeClr val="bg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8484476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1034</TotalTime>
  <Words>343</Words>
  <Application>Microsoft Macintosh PowerPoint</Application>
  <PresentationFormat>ユーザー設定</PresentationFormat>
  <Paragraphs>32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HG丸ｺﾞｼｯｸM-PRO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116</cp:revision>
  <cp:lastPrinted>2013-08-08T08:23:13Z</cp:lastPrinted>
  <dcterms:created xsi:type="dcterms:W3CDTF">2013-08-08T01:25:55Z</dcterms:created>
  <dcterms:modified xsi:type="dcterms:W3CDTF">2018-02-04T07:14:48Z</dcterms:modified>
</cp:coreProperties>
</file>