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4"/>
  </p:notesMasterIdLst>
  <p:sldIdLst>
    <p:sldId id="260" r:id="rId2"/>
    <p:sldId id="262"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FD69"/>
    <a:srgbClr val="FF0066"/>
    <a:srgbClr val="274B29"/>
    <a:srgbClr val="5389C7"/>
    <a:srgbClr val="255DAB"/>
    <a:srgbClr val="EEB34F"/>
    <a:srgbClr val="39482A"/>
    <a:srgbClr val="9D7B4C"/>
    <a:srgbClr val="E4064B"/>
    <a:srgbClr val="EAE4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16" autoAdjust="0"/>
    <p:restoredTop sz="86395"/>
  </p:normalViewPr>
  <p:slideViewPr>
    <p:cSldViewPr snapToGrid="0">
      <p:cViewPr varScale="1">
        <p:scale>
          <a:sx n="71" d="100"/>
          <a:sy n="71" d="100"/>
        </p:scale>
        <p:origin x="3320" y="200"/>
      </p:cViewPr>
      <p:guideLst>
        <p:guide orient="horz" pos="3435"/>
        <p:guide pos="2449"/>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4283" cy="497976"/>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6" y="0"/>
            <a:ext cx="2944283" cy="497976"/>
          </a:xfrm>
          <a:prstGeom prst="rect">
            <a:avLst/>
          </a:prstGeom>
        </p:spPr>
        <p:txBody>
          <a:bodyPr vert="horz" lIns="91431" tIns="45715" rIns="91431" bIns="45715" rtlCol="0"/>
          <a:lstStyle>
            <a:lvl1pPr algn="r">
              <a:defRPr sz="1200"/>
            </a:lvl1pPr>
          </a:lstStyle>
          <a:p>
            <a:fld id="{70F99883-74AE-4A2C-81B7-5B86A08198C0}" type="datetimeFigureOut">
              <a:rPr kumimoji="1" lang="ja-JP" altLang="en-US" smtClean="0"/>
              <a:pPr/>
              <a:t>2018/2/3</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31" tIns="45715" rIns="91431" bIns="4571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27077"/>
            <a:ext cx="2944283" cy="497975"/>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6" y="9427077"/>
            <a:ext cx="2944283" cy="497975"/>
          </a:xfrm>
          <a:prstGeom prst="rect">
            <a:avLst/>
          </a:prstGeom>
        </p:spPr>
        <p:txBody>
          <a:bodyPr vert="horz" lIns="91431" tIns="45715" rIns="91431" bIns="45715" rtlCol="0" anchor="b"/>
          <a:lstStyle>
            <a:lvl1pPr algn="r">
              <a:defRPr sz="12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694A3B7E-DD21-4048-88F3-59665D8E8CDB}"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34649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7294DBB-917B-4186-A703-7409F7CF8E54}"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88151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64D20DD-EE55-4DDE-BB8B-8D151B9371C9}"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4615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701411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6AE7DE13-46BE-4B37-9FBB-8FA2A87D7224}"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780730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8184D596-71CB-401C-BE2A-FF96587D8E95}"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86348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B73FDC24-657B-46BD-9F76-F6EB56EE60B7}" type="datetimeFigureOut">
              <a:rPr lang="en-US">
                <a:solidFill>
                  <a:prstClr val="black">
                    <a:tint val="75000"/>
                  </a:prstClr>
                </a:solidFill>
              </a:rPr>
              <a:pPr>
                <a:defRPr/>
              </a:pPr>
              <a:t>2/3/18</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66699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23244564-11C5-49CA-A6C6-0EFA5B9EEF59}" type="datetimeFigureOut">
              <a:rPr lang="en-US">
                <a:solidFill>
                  <a:prstClr val="black">
                    <a:tint val="75000"/>
                  </a:prstClr>
                </a:solidFill>
              </a:rPr>
              <a:pPr>
                <a:defRPr/>
              </a:pPr>
              <a:t>2/3/18</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1326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1E3C5F0A-E814-4F5B-8509-4826EF6EAFAD}" type="datetimeFigureOut">
              <a:rPr lang="en-US">
                <a:solidFill>
                  <a:prstClr val="black">
                    <a:tint val="75000"/>
                  </a:prstClr>
                </a:solidFill>
              </a:rPr>
              <a:pPr>
                <a:defRPr/>
              </a:pPr>
              <a:t>2/3/18</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18067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49F838-D727-4C3D-981F-C91357BA9725}" type="datetimeFigureOut">
              <a:rPr lang="en-US">
                <a:solidFill>
                  <a:prstClr val="black">
                    <a:tint val="75000"/>
                  </a:prstClr>
                </a:solidFill>
              </a:rPr>
              <a:pPr>
                <a:defRPr/>
              </a:pPr>
              <a:t>2/3/18</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709092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1578700-CC02-43A7-8D67-617F0C9B34C3}" type="datetimeFigureOut">
              <a:rPr lang="en-US">
                <a:solidFill>
                  <a:prstClr val="black">
                    <a:tint val="75000"/>
                  </a:prstClr>
                </a:solidFill>
              </a:rPr>
              <a:pPr>
                <a:defRPr/>
              </a:pPr>
              <a:t>2/3/18</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79001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D7CF08AA-2110-42CD-8773-E3A4EF59A3C2}" type="datetimeFigureOut">
              <a:rPr lang="en-US">
                <a:solidFill>
                  <a:prstClr val="black">
                    <a:tint val="75000"/>
                  </a:prstClr>
                </a:solidFill>
              </a:rPr>
              <a:pPr>
                <a:defRPr/>
              </a:pPr>
              <a:t>2/3/18</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09017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581025"/>
            <a:ext cx="6705600" cy="210820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988" y="2903538"/>
            <a:ext cx="6705600" cy="69215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988" y="10109200"/>
            <a:ext cx="1749425" cy="581025"/>
          </a:xfrm>
          <a:prstGeom prst="rect">
            <a:avLst/>
          </a:prstGeom>
        </p:spPr>
        <p:txBody>
          <a:bodyPr vert="horz" lIns="91440" tIns="45720" rIns="91440" bIns="45720" rtlCol="0" anchor="ctr"/>
          <a:lstStyle>
            <a:lvl1pPr algn="l" defTabSz="1019007" fontAlgn="auto">
              <a:spcBef>
                <a:spcPts val="0"/>
              </a:spcBef>
              <a:spcAft>
                <a:spcPts val="0"/>
              </a:spcAft>
              <a:defRPr sz="1020" smtClean="0">
                <a:solidFill>
                  <a:schemeClr val="tx1">
                    <a:tint val="75000"/>
                  </a:schemeClr>
                </a:solidFill>
                <a:latin typeface="+mn-lt"/>
                <a:ea typeface="+mn-ea"/>
              </a:defRPr>
            </a:lvl1pPr>
          </a:lstStyle>
          <a:p>
            <a:pPr>
              <a:defRPr/>
            </a:pPr>
            <a:fld id="{F884F0B2-B493-4BF7-8ECE-6909FFB28D80}"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3"/>
          </p:nvPr>
        </p:nvSpPr>
        <p:spPr>
          <a:xfrm>
            <a:off x="2574925" y="10109200"/>
            <a:ext cx="2625725" cy="581025"/>
          </a:xfrm>
          <a:prstGeom prst="rect">
            <a:avLst/>
          </a:prstGeom>
        </p:spPr>
        <p:txBody>
          <a:bodyPr vert="horz" lIns="91440" tIns="45720" rIns="91440" bIns="45720" rtlCol="0" anchor="ctr"/>
          <a:lstStyle>
            <a:lvl1pPr algn="ctr" defTabSz="1019007" fontAlgn="auto">
              <a:spcBef>
                <a:spcPts val="0"/>
              </a:spcBef>
              <a:spcAft>
                <a:spcPts val="0"/>
              </a:spcAft>
              <a:defRPr sz="102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5491163" y="10109200"/>
            <a:ext cx="1749425" cy="581025"/>
          </a:xfrm>
          <a:prstGeom prst="rect">
            <a:avLst/>
          </a:prstGeom>
        </p:spPr>
        <p:txBody>
          <a:bodyPr vert="horz" lIns="91440" tIns="45720" rIns="91440" bIns="45720" rtlCol="0" anchor="ctr"/>
          <a:lstStyle>
            <a:lvl1pPr algn="r" defTabSz="1019007" fontAlgn="auto">
              <a:spcBef>
                <a:spcPts val="0"/>
              </a:spcBef>
              <a:spcAft>
                <a:spcPts val="0"/>
              </a:spcAft>
              <a:defRPr sz="1020" smtClean="0">
                <a:solidFill>
                  <a:schemeClr val="tx1">
                    <a:tint val="75000"/>
                  </a:schemeClr>
                </a:solidFill>
                <a:latin typeface="+mn-lt"/>
                <a:ea typeface="+mn-ea"/>
              </a:defRPr>
            </a:lvl1pPr>
          </a:lstStyle>
          <a:p>
            <a:pPr>
              <a:defRPr/>
            </a:pPr>
            <a:fld id="{E74A00B5-3BCE-4728-91D6-CDCA4B0AE92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5563646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75" r:id="rId13"/>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このテンプレートは</a:t>
            </a:r>
            <a:r>
              <a:rPr lang="en-US" altLang="ja-JP" sz="1800" b="1">
                <a:solidFill>
                  <a:srgbClr val="404040"/>
                </a:solidFill>
                <a:latin typeface="HG丸ｺﾞｼｯｸM-PRO" pitchFamily="50" charset="-128"/>
                <a:ea typeface="HG丸ｺﾞｼｯｸM-PRO" pitchFamily="50" charset="-128"/>
              </a:rPr>
              <a:t>A4</a:t>
            </a:r>
            <a:r>
              <a:rPr lang="ja-JP" altLang="en-US" sz="1800" b="1">
                <a:solidFill>
                  <a:srgbClr val="404040"/>
                </a:solidFill>
                <a:latin typeface="HG丸ｺﾞｼｯｸM-PRO" pitchFamily="50" charset="-128"/>
                <a:ea typeface="HG丸ｺﾞｼｯｸM-PRO" pitchFamily="50" charset="-128"/>
              </a:rPr>
              <a:t>サイズ</a:t>
            </a:r>
            <a:r>
              <a:rPr lang="en-US" altLang="ja-JP" sz="1800" b="1">
                <a:solidFill>
                  <a:srgbClr val="404040"/>
                </a:solidFill>
                <a:latin typeface="HG丸ｺﾞｼｯｸM-PRO" pitchFamily="50" charset="-128"/>
                <a:ea typeface="HG丸ｺﾞｼｯｸM-PRO" pitchFamily="50" charset="-128"/>
              </a:rPr>
              <a:t>(297</a:t>
            </a:r>
            <a:r>
              <a:rPr lang="ja-JP" altLang="en-US" sz="1800" b="1">
                <a:solidFill>
                  <a:srgbClr val="404040"/>
                </a:solidFill>
                <a:latin typeface="HG丸ｺﾞｼｯｸM-PRO" pitchFamily="50" charset="-128"/>
                <a:ea typeface="HG丸ｺﾞｼｯｸM-PRO" pitchFamily="50" charset="-128"/>
              </a:rPr>
              <a:t>㎜</a:t>
            </a:r>
            <a:r>
              <a:rPr lang="en-US" altLang="ja-JP" sz="1800" b="1">
                <a:solidFill>
                  <a:srgbClr val="404040"/>
                </a:solidFill>
                <a:latin typeface="HG丸ｺﾞｼｯｸM-PRO" pitchFamily="50" charset="-128"/>
                <a:ea typeface="HG丸ｺﾞｼｯｸM-PRO" pitchFamily="50" charset="-128"/>
              </a:rPr>
              <a:t>×210</a:t>
            </a:r>
            <a:r>
              <a:rPr lang="ja-JP" altLang="en-US" sz="1800" b="1">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4101348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BF8356A2-503F-554D-A04A-2F97A62F28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6" y="4528"/>
            <a:ext cx="7771268" cy="10898656"/>
          </a:xfrm>
          <a:prstGeom prst="rect">
            <a:avLst/>
          </a:prstGeom>
        </p:spPr>
      </p:pic>
      <p:pic>
        <p:nvPicPr>
          <p:cNvPr id="32" name="図 31"/>
          <p:cNvPicPr>
            <a:picLocks noChangeAspect="1"/>
          </p:cNvPicPr>
          <p:nvPr/>
        </p:nvPicPr>
        <p:blipFill rotWithShape="1">
          <a:blip r:embed="rId3">
            <a:extLst>
              <a:ext uri="{28A0092B-C50C-407E-A947-70E740481C1C}">
                <a14:useLocalDpi xmlns:a14="http://schemas.microsoft.com/office/drawing/2010/main" val="0"/>
              </a:ext>
            </a:extLst>
          </a:blip>
          <a:srcRect l="10435" t="1352" r="6374" b="15457"/>
          <a:stretch/>
        </p:blipFill>
        <p:spPr>
          <a:xfrm>
            <a:off x="-5669506" y="257"/>
            <a:ext cx="11339011" cy="8430628"/>
          </a:xfrm>
          <a:prstGeom prst="arc">
            <a:avLst/>
          </a:prstGeom>
        </p:spPr>
      </p:pic>
      <p:sp>
        <p:nvSpPr>
          <p:cNvPr id="34" name="正方形/長方形 33"/>
          <p:cNvSpPr/>
          <p:nvPr/>
        </p:nvSpPr>
        <p:spPr>
          <a:xfrm>
            <a:off x="-1" y="4209524"/>
            <a:ext cx="7775575" cy="732569"/>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2696358" y="418098"/>
            <a:ext cx="4767651" cy="2215991"/>
          </a:xfrm>
          <a:prstGeom prst="rect">
            <a:avLst/>
          </a:prstGeom>
          <a:effectLst/>
        </p:spPr>
        <p:txBody>
          <a:bodyPr wrap="none">
            <a:spAutoFit/>
          </a:bodyPr>
          <a:lstStyle/>
          <a:p>
            <a:pPr algn="r"/>
            <a:r>
              <a:rPr lang="en-US" altLang="ja-JP" sz="13800" b="1" i="1" dirty="0">
                <a:ln w="31750">
                  <a:noFill/>
                </a:ln>
                <a:solidFill>
                  <a:srgbClr val="FF0066"/>
                </a:solidFill>
                <a:latin typeface="+mn-ea"/>
                <a:cs typeface="Kozuka Gothic Pro H" charset="-128"/>
              </a:rPr>
              <a:t>OPEN</a:t>
            </a:r>
            <a:endParaRPr lang="ja-JP" altLang="en-US" sz="13800" b="1" i="1" dirty="0">
              <a:ln w="31750">
                <a:noFill/>
              </a:ln>
              <a:solidFill>
                <a:srgbClr val="FF0066"/>
              </a:solidFill>
              <a:latin typeface="+mn-ea"/>
              <a:cs typeface="Kozuka Gothic Pro H" charset="-128"/>
            </a:endParaRPr>
          </a:p>
        </p:txBody>
      </p:sp>
      <p:sp>
        <p:nvSpPr>
          <p:cNvPr id="41" name="正方形/長方形 40"/>
          <p:cNvSpPr/>
          <p:nvPr/>
        </p:nvSpPr>
        <p:spPr>
          <a:xfrm>
            <a:off x="5368551" y="267328"/>
            <a:ext cx="2206045" cy="523220"/>
          </a:xfrm>
          <a:prstGeom prst="rect">
            <a:avLst/>
          </a:prstGeom>
          <a:solidFill>
            <a:srgbClr val="FF0066"/>
          </a:solidFill>
          <a:ln>
            <a:noFill/>
          </a:ln>
        </p:spPr>
        <p:txBody>
          <a:bodyPr wrap="square">
            <a:spAutoFit/>
          </a:bodyPr>
          <a:lstStyle/>
          <a:p>
            <a:pPr algn="ctr"/>
            <a:r>
              <a:rPr lang="ja-JP" altLang="en-US" sz="2800" b="1" dirty="0">
                <a:solidFill>
                  <a:schemeClr val="bg1"/>
                </a:solidFill>
                <a:latin typeface="+mn-ea"/>
                <a:cs typeface="Kozuka Gothic Pro B" charset="-128"/>
              </a:rPr>
              <a:t>豊洲駅前</a:t>
            </a:r>
          </a:p>
        </p:txBody>
      </p:sp>
      <p:sp>
        <p:nvSpPr>
          <p:cNvPr id="13" name="テキスト ボックス 12"/>
          <p:cNvSpPr txBox="1"/>
          <p:nvPr/>
        </p:nvSpPr>
        <p:spPr>
          <a:xfrm>
            <a:off x="847657" y="4314198"/>
            <a:ext cx="6288901" cy="523220"/>
          </a:xfrm>
          <a:prstGeom prst="rect">
            <a:avLst/>
          </a:prstGeom>
          <a:noFill/>
        </p:spPr>
        <p:txBody>
          <a:bodyPr wrap="none" rtlCol="0">
            <a:spAutoFit/>
          </a:bodyPr>
          <a:lstStyle/>
          <a:p>
            <a:r>
              <a:rPr lang="ja-JP" altLang="en-US" sz="2800" b="1" dirty="0">
                <a:solidFill>
                  <a:srgbClr val="00B050"/>
                </a:solidFill>
                <a:latin typeface="Kozuka Gothic Pro B" charset="-128"/>
                <a:ea typeface="Kozuka Gothic Pro B" charset="-128"/>
                <a:cs typeface="Kozuka Gothic Pro B" charset="-128"/>
              </a:rPr>
              <a:t>あなたの体の悩みを解決しませんか？</a:t>
            </a:r>
            <a:endParaRPr kumimoji="1" lang="ja-JP" altLang="en-US" sz="2800" b="1" dirty="0">
              <a:solidFill>
                <a:srgbClr val="00B050"/>
              </a:solidFill>
              <a:latin typeface="Kozuka Gothic Pro B" charset="-128"/>
              <a:ea typeface="Kozuka Gothic Pro B" charset="-128"/>
              <a:cs typeface="Kozuka Gothic Pro B" charset="-128"/>
            </a:endParaRPr>
          </a:p>
        </p:txBody>
      </p:sp>
      <p:sp>
        <p:nvSpPr>
          <p:cNvPr id="42" name="正方形/長方形 41"/>
          <p:cNvSpPr/>
          <p:nvPr/>
        </p:nvSpPr>
        <p:spPr>
          <a:xfrm>
            <a:off x="4998269" y="2367506"/>
            <a:ext cx="2465740" cy="523220"/>
          </a:xfrm>
          <a:prstGeom prst="rect">
            <a:avLst/>
          </a:prstGeom>
          <a:effectLst/>
        </p:spPr>
        <p:txBody>
          <a:bodyPr wrap="none">
            <a:spAutoFit/>
          </a:bodyPr>
          <a:lstStyle/>
          <a:p>
            <a:pPr algn="r"/>
            <a:r>
              <a:rPr lang="en-US" altLang="ja-JP" sz="2800" b="1" i="1" dirty="0">
                <a:ln w="31750">
                  <a:noFill/>
                </a:ln>
                <a:solidFill>
                  <a:srgbClr val="FF0066"/>
                </a:solidFill>
                <a:latin typeface="+mn-ea"/>
                <a:cs typeface="Kozuka Gothic Pro H" charset="-128"/>
              </a:rPr>
              <a:t>2018.03.10 Sat.</a:t>
            </a:r>
            <a:endParaRPr lang="ja-JP" altLang="en-US" sz="2800" b="1" i="1" dirty="0">
              <a:ln w="31750">
                <a:noFill/>
              </a:ln>
              <a:solidFill>
                <a:srgbClr val="FF0066"/>
              </a:solidFill>
              <a:latin typeface="+mn-ea"/>
              <a:cs typeface="Kozuka Gothic Pro H" charset="-128"/>
            </a:endParaRPr>
          </a:p>
        </p:txBody>
      </p:sp>
      <p:sp>
        <p:nvSpPr>
          <p:cNvPr id="50" name="テキスト ボックス 49"/>
          <p:cNvSpPr txBox="1"/>
          <p:nvPr/>
        </p:nvSpPr>
        <p:spPr>
          <a:xfrm>
            <a:off x="4315410" y="5155749"/>
            <a:ext cx="3016119" cy="2308324"/>
          </a:xfrm>
          <a:prstGeom prst="rect">
            <a:avLst/>
          </a:prstGeom>
          <a:noFill/>
          <a:effectLst>
            <a:outerShdw blurRad="50800" dir="2700000" algn="tl" rotWithShape="0">
              <a:prstClr val="black">
                <a:alpha val="40000"/>
              </a:prstClr>
            </a:outerShdw>
          </a:effectLst>
        </p:spPr>
        <p:txBody>
          <a:bodyPr wrap="square" rtlCol="0">
            <a:spAutoFit/>
          </a:bodyPr>
          <a:lstStyle/>
          <a:p>
            <a:pPr>
              <a:lnSpc>
                <a:spcPct val="150000"/>
              </a:lnSpc>
            </a:pPr>
            <a:r>
              <a:rPr lang="ja-JP" altLang="en-US" sz="1200" dirty="0">
                <a:solidFill>
                  <a:schemeClr val="bg1"/>
                </a:solidFill>
                <a:latin typeface="+mn-ea"/>
                <a:cs typeface="Kozuka Gothic Pro M" charset="-128"/>
              </a:rPr>
              <a:t>ここに、あなたのサービスのよさや、来てくれたお客様にどのような体験を提供できるのかという内容について説明する文章を書いてみましょう。</a:t>
            </a:r>
            <a:endParaRPr lang="en-US" altLang="ja-JP" sz="1200" dirty="0">
              <a:solidFill>
                <a:schemeClr val="bg1"/>
              </a:solidFill>
              <a:latin typeface="+mn-ea"/>
              <a:cs typeface="Kozuka Gothic Pro M" charset="-128"/>
            </a:endParaRPr>
          </a:p>
          <a:p>
            <a:pPr>
              <a:lnSpc>
                <a:spcPct val="150000"/>
              </a:lnSpc>
            </a:pPr>
            <a:r>
              <a:rPr lang="ja-JP" altLang="en-US" sz="1200" dirty="0">
                <a:solidFill>
                  <a:schemeClr val="bg1"/>
                </a:solidFill>
                <a:latin typeface="+mn-ea"/>
                <a:cs typeface="Kozuka Gothic Pro M" charset="-128"/>
              </a:rPr>
              <a:t>ここに、あなたのサービスのよさや、来てくれたお客様にどのような体験を提供できるのかという内容について説明する文章を書いてみましょう。</a:t>
            </a:r>
          </a:p>
        </p:txBody>
      </p:sp>
      <p:sp>
        <p:nvSpPr>
          <p:cNvPr id="55" name="正方形/長方形 54"/>
          <p:cNvSpPr/>
          <p:nvPr/>
        </p:nvSpPr>
        <p:spPr>
          <a:xfrm>
            <a:off x="0" y="9545708"/>
            <a:ext cx="7775575" cy="1365835"/>
          </a:xfrm>
          <a:prstGeom prst="rect">
            <a:avLst/>
          </a:prstGeom>
          <a:solidFill>
            <a:srgbClr val="FF00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4315411" y="7877434"/>
            <a:ext cx="3016118" cy="212893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テキスト ボックス 67"/>
          <p:cNvSpPr txBox="1"/>
          <p:nvPr/>
        </p:nvSpPr>
        <p:spPr>
          <a:xfrm>
            <a:off x="342914" y="9668780"/>
            <a:ext cx="3360215" cy="307777"/>
          </a:xfrm>
          <a:prstGeom prst="rect">
            <a:avLst/>
          </a:prstGeom>
          <a:noFill/>
        </p:spPr>
        <p:txBody>
          <a:bodyPr wrap="none" rtlCol="0">
            <a:spAutoFit/>
          </a:bodyPr>
          <a:lstStyle/>
          <a:p>
            <a:r>
              <a:rPr kumimoji="1" lang="ja-JP" altLang="en-US" sz="1400" b="1" dirty="0">
                <a:solidFill>
                  <a:schemeClr val="bg1"/>
                </a:solidFill>
                <a:latin typeface="+mn-ea"/>
                <a:cs typeface="Kozuka Gothic Pro B" charset="-128"/>
              </a:rPr>
              <a:t>アスクルカイロプラクティック品川高輪口店</a:t>
            </a:r>
          </a:p>
        </p:txBody>
      </p:sp>
      <p:sp>
        <p:nvSpPr>
          <p:cNvPr id="12" name="正方形/長方形 11"/>
          <p:cNvSpPr/>
          <p:nvPr/>
        </p:nvSpPr>
        <p:spPr>
          <a:xfrm>
            <a:off x="418380" y="5712859"/>
            <a:ext cx="731467" cy="73207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t>画像を挿入してください</a:t>
            </a:r>
          </a:p>
        </p:txBody>
      </p:sp>
      <p:grpSp>
        <p:nvGrpSpPr>
          <p:cNvPr id="14" name="図形グループ 13"/>
          <p:cNvGrpSpPr/>
          <p:nvPr/>
        </p:nvGrpSpPr>
        <p:grpSpPr>
          <a:xfrm>
            <a:off x="418380" y="5243618"/>
            <a:ext cx="3448162" cy="350730"/>
            <a:chOff x="469180" y="7274495"/>
            <a:chExt cx="3448162" cy="350730"/>
          </a:xfrm>
        </p:grpSpPr>
        <p:sp>
          <p:nvSpPr>
            <p:cNvPr id="53" name="角丸四角形 52"/>
            <p:cNvSpPr/>
            <p:nvPr/>
          </p:nvSpPr>
          <p:spPr>
            <a:xfrm>
              <a:off x="469180" y="7274495"/>
              <a:ext cx="3448162" cy="350730"/>
            </a:xfrm>
            <a:prstGeom prst="roundRect">
              <a:avLst>
                <a:gd name="adj"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正方形/長方形 53"/>
            <p:cNvSpPr/>
            <p:nvPr/>
          </p:nvSpPr>
          <p:spPr>
            <a:xfrm>
              <a:off x="1083021" y="7311360"/>
              <a:ext cx="2220480" cy="276999"/>
            </a:xfrm>
            <a:prstGeom prst="rect">
              <a:avLst/>
            </a:prstGeom>
          </p:spPr>
          <p:txBody>
            <a:bodyPr wrap="none">
              <a:spAutoFit/>
            </a:bodyPr>
            <a:lstStyle/>
            <a:p>
              <a:pPr algn="ctr"/>
              <a:r>
                <a:rPr lang="ja-JP" altLang="en-US" sz="1200" dirty="0">
                  <a:solidFill>
                    <a:schemeClr val="bg1"/>
                  </a:solidFill>
                  <a:latin typeface="+mn-ea"/>
                  <a:cs typeface="Kozuka Gothic Pro M" charset="-128"/>
                </a:rPr>
                <a:t>ここにコース名（</a:t>
              </a:r>
              <a:r>
                <a:rPr lang="en-US" altLang="ja-JP" sz="1200" dirty="0">
                  <a:solidFill>
                    <a:schemeClr val="bg1"/>
                  </a:solidFill>
                  <a:latin typeface="+mn-ea"/>
                  <a:cs typeface="Kozuka Gothic Pro M" charset="-128"/>
                </a:rPr>
                <a:t>90</a:t>
              </a:r>
              <a:r>
                <a:rPr lang="ja-JP" altLang="en-US" sz="1200" dirty="0">
                  <a:solidFill>
                    <a:schemeClr val="bg1"/>
                  </a:solidFill>
                  <a:latin typeface="+mn-ea"/>
                  <a:cs typeface="Kozuka Gothic Pro M" charset="-128"/>
                </a:rPr>
                <a:t>分）</a:t>
              </a:r>
              <a:r>
                <a:rPr lang="en-US" altLang="ja-JP" sz="1200" dirty="0">
                  <a:solidFill>
                    <a:schemeClr val="bg1"/>
                  </a:solidFill>
                  <a:latin typeface="+mn-ea"/>
                  <a:cs typeface="Kozuka Gothic Pro M" charset="-128"/>
                </a:rPr>
                <a:t>: 9,</a:t>
              </a:r>
              <a:r>
                <a:rPr lang="ja-JP" altLang="en-US" sz="1200" dirty="0">
                  <a:solidFill>
                    <a:schemeClr val="bg1"/>
                  </a:solidFill>
                  <a:latin typeface="+mn-ea"/>
                  <a:cs typeface="Kozuka Gothic Pro M" charset="-128"/>
                </a:rPr>
                <a:t> </a:t>
              </a:r>
              <a:r>
                <a:rPr lang="en-US" altLang="ja-JP" sz="1200" dirty="0">
                  <a:solidFill>
                    <a:schemeClr val="bg1"/>
                  </a:solidFill>
                  <a:latin typeface="+mn-ea"/>
                  <a:cs typeface="Kozuka Gothic Pro M" charset="-128"/>
                </a:rPr>
                <a:t>999</a:t>
              </a:r>
              <a:r>
                <a:rPr lang="ja-JP" altLang="en-US" sz="1200" dirty="0">
                  <a:solidFill>
                    <a:schemeClr val="bg1"/>
                  </a:solidFill>
                  <a:latin typeface="+mn-ea"/>
                  <a:cs typeface="Kozuka Gothic Pro M" charset="-128"/>
                </a:rPr>
                <a:t>円</a:t>
              </a:r>
            </a:p>
          </p:txBody>
        </p:sp>
      </p:grpSp>
      <p:sp>
        <p:nvSpPr>
          <p:cNvPr id="69" name="テキスト ボックス 68"/>
          <p:cNvSpPr txBox="1"/>
          <p:nvPr/>
        </p:nvSpPr>
        <p:spPr>
          <a:xfrm>
            <a:off x="1289055" y="5689173"/>
            <a:ext cx="2639833" cy="819455"/>
          </a:xfrm>
          <a:prstGeom prst="rect">
            <a:avLst/>
          </a:prstGeom>
          <a:noFill/>
          <a:effectLst>
            <a:outerShdw blurRad="50800" dir="2700000" algn="tl" rotWithShape="0">
              <a:prstClr val="black">
                <a:alpha val="40000"/>
              </a:prstClr>
            </a:outerShdw>
          </a:effectLst>
        </p:spPr>
        <p:txBody>
          <a:bodyPr wrap="square" rtlCol="0">
            <a:spAutoFit/>
          </a:bodyPr>
          <a:lstStyle/>
          <a:p>
            <a:pPr>
              <a:lnSpc>
                <a:spcPct val="150000"/>
              </a:lnSpc>
            </a:pPr>
            <a:r>
              <a:rPr lang="ja-JP" altLang="en-US" sz="1050" dirty="0">
                <a:solidFill>
                  <a:schemeClr val="bg1"/>
                </a:solidFill>
                <a:latin typeface="+mn-ea"/>
                <a:cs typeface="Kozuka Gothic Pro M" charset="-128"/>
              </a:rPr>
              <a:t>ここにコースの説明文を入力してください。ここにコースの説明文を入力してください。ここにコースの説明文を入力してください。</a:t>
            </a:r>
          </a:p>
        </p:txBody>
      </p:sp>
      <p:sp>
        <p:nvSpPr>
          <p:cNvPr id="70" name="正方形/長方形 69"/>
          <p:cNvSpPr/>
          <p:nvPr/>
        </p:nvSpPr>
        <p:spPr>
          <a:xfrm>
            <a:off x="418380" y="7141378"/>
            <a:ext cx="731467" cy="73207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t>画像を挿入してください</a:t>
            </a:r>
          </a:p>
        </p:txBody>
      </p:sp>
      <p:grpSp>
        <p:nvGrpSpPr>
          <p:cNvPr id="71" name="図形グループ 70"/>
          <p:cNvGrpSpPr/>
          <p:nvPr/>
        </p:nvGrpSpPr>
        <p:grpSpPr>
          <a:xfrm>
            <a:off x="418380" y="6672137"/>
            <a:ext cx="3448162" cy="350730"/>
            <a:chOff x="469180" y="7274495"/>
            <a:chExt cx="3448162" cy="350730"/>
          </a:xfrm>
        </p:grpSpPr>
        <p:sp>
          <p:nvSpPr>
            <p:cNvPr id="72" name="角丸四角形 71"/>
            <p:cNvSpPr/>
            <p:nvPr/>
          </p:nvSpPr>
          <p:spPr>
            <a:xfrm>
              <a:off x="469180" y="7274495"/>
              <a:ext cx="3448162" cy="350730"/>
            </a:xfrm>
            <a:prstGeom prst="roundRect">
              <a:avLst>
                <a:gd name="adj"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3" name="正方形/長方形 72"/>
            <p:cNvSpPr/>
            <p:nvPr/>
          </p:nvSpPr>
          <p:spPr>
            <a:xfrm>
              <a:off x="1083021" y="7311360"/>
              <a:ext cx="2220480" cy="276999"/>
            </a:xfrm>
            <a:prstGeom prst="rect">
              <a:avLst/>
            </a:prstGeom>
          </p:spPr>
          <p:txBody>
            <a:bodyPr wrap="none">
              <a:spAutoFit/>
            </a:bodyPr>
            <a:lstStyle/>
            <a:p>
              <a:pPr algn="ctr"/>
              <a:r>
                <a:rPr lang="ja-JP" altLang="en-US" sz="1200" dirty="0">
                  <a:solidFill>
                    <a:schemeClr val="bg1"/>
                  </a:solidFill>
                  <a:latin typeface="+mn-ea"/>
                  <a:cs typeface="Kozuka Gothic Pro M" charset="-128"/>
                </a:rPr>
                <a:t>ここにコース名（</a:t>
              </a:r>
              <a:r>
                <a:rPr lang="en-US" altLang="ja-JP" sz="1200" dirty="0">
                  <a:solidFill>
                    <a:schemeClr val="bg1"/>
                  </a:solidFill>
                  <a:latin typeface="+mn-ea"/>
                  <a:cs typeface="Kozuka Gothic Pro M" charset="-128"/>
                </a:rPr>
                <a:t>90</a:t>
              </a:r>
              <a:r>
                <a:rPr lang="ja-JP" altLang="en-US" sz="1200" dirty="0">
                  <a:solidFill>
                    <a:schemeClr val="bg1"/>
                  </a:solidFill>
                  <a:latin typeface="+mn-ea"/>
                  <a:cs typeface="Kozuka Gothic Pro M" charset="-128"/>
                </a:rPr>
                <a:t>分）</a:t>
              </a:r>
              <a:r>
                <a:rPr lang="en-US" altLang="ja-JP" sz="1200" dirty="0">
                  <a:solidFill>
                    <a:schemeClr val="bg1"/>
                  </a:solidFill>
                  <a:latin typeface="+mn-ea"/>
                  <a:cs typeface="Kozuka Gothic Pro M" charset="-128"/>
                </a:rPr>
                <a:t>: 9,</a:t>
              </a:r>
              <a:r>
                <a:rPr lang="ja-JP" altLang="en-US" sz="1200" dirty="0">
                  <a:solidFill>
                    <a:schemeClr val="bg1"/>
                  </a:solidFill>
                  <a:latin typeface="+mn-ea"/>
                  <a:cs typeface="Kozuka Gothic Pro M" charset="-128"/>
                </a:rPr>
                <a:t> </a:t>
              </a:r>
              <a:r>
                <a:rPr lang="en-US" altLang="ja-JP" sz="1200" dirty="0">
                  <a:solidFill>
                    <a:schemeClr val="bg1"/>
                  </a:solidFill>
                  <a:latin typeface="+mn-ea"/>
                  <a:cs typeface="Kozuka Gothic Pro M" charset="-128"/>
                </a:rPr>
                <a:t>999</a:t>
              </a:r>
              <a:r>
                <a:rPr lang="ja-JP" altLang="en-US" sz="1200" dirty="0">
                  <a:solidFill>
                    <a:schemeClr val="bg1"/>
                  </a:solidFill>
                  <a:latin typeface="+mn-ea"/>
                  <a:cs typeface="Kozuka Gothic Pro M" charset="-128"/>
                </a:rPr>
                <a:t>円</a:t>
              </a:r>
            </a:p>
          </p:txBody>
        </p:sp>
      </p:grpSp>
      <p:sp>
        <p:nvSpPr>
          <p:cNvPr id="74" name="テキスト ボックス 73"/>
          <p:cNvSpPr txBox="1"/>
          <p:nvPr/>
        </p:nvSpPr>
        <p:spPr>
          <a:xfrm>
            <a:off x="1289055" y="7117692"/>
            <a:ext cx="2639833" cy="781561"/>
          </a:xfrm>
          <a:prstGeom prst="rect">
            <a:avLst/>
          </a:prstGeom>
          <a:noFill/>
          <a:effectLst>
            <a:outerShdw blurRad="50800" dir="2700000" algn="tl" rotWithShape="0">
              <a:prstClr val="black">
                <a:alpha val="40000"/>
              </a:prstClr>
            </a:outerShdw>
          </a:effectLst>
        </p:spPr>
        <p:txBody>
          <a:bodyPr wrap="square" rtlCol="0">
            <a:spAutoFit/>
          </a:bodyPr>
          <a:lstStyle/>
          <a:p>
            <a:pPr>
              <a:lnSpc>
                <a:spcPct val="150000"/>
              </a:lnSpc>
            </a:pPr>
            <a:r>
              <a:rPr lang="ja-JP" altLang="en-US" sz="1050" dirty="0">
                <a:solidFill>
                  <a:schemeClr val="bg1"/>
                </a:solidFill>
                <a:latin typeface="+mn-ea"/>
                <a:cs typeface="Kozuka Gothic Pro M" charset="-128"/>
              </a:rPr>
              <a:t>ここにコースの説明文を入力してください。ここにコースの説明文を入力してください。ここにコースの説明文を入力してください。</a:t>
            </a:r>
          </a:p>
        </p:txBody>
      </p:sp>
      <p:sp>
        <p:nvSpPr>
          <p:cNvPr id="75" name="正方形/長方形 74"/>
          <p:cNvSpPr/>
          <p:nvPr/>
        </p:nvSpPr>
        <p:spPr>
          <a:xfrm>
            <a:off x="418380" y="8606376"/>
            <a:ext cx="731467" cy="73207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t>画像を挿入してください</a:t>
            </a:r>
          </a:p>
        </p:txBody>
      </p:sp>
      <p:grpSp>
        <p:nvGrpSpPr>
          <p:cNvPr id="76" name="図形グループ 75"/>
          <p:cNvGrpSpPr/>
          <p:nvPr/>
        </p:nvGrpSpPr>
        <p:grpSpPr>
          <a:xfrm>
            <a:off x="418380" y="8137135"/>
            <a:ext cx="3448162" cy="350730"/>
            <a:chOff x="469180" y="7274495"/>
            <a:chExt cx="3448162" cy="350730"/>
          </a:xfrm>
        </p:grpSpPr>
        <p:sp>
          <p:nvSpPr>
            <p:cNvPr id="77" name="角丸四角形 76"/>
            <p:cNvSpPr/>
            <p:nvPr/>
          </p:nvSpPr>
          <p:spPr>
            <a:xfrm>
              <a:off x="469180" y="7274495"/>
              <a:ext cx="3448162" cy="350730"/>
            </a:xfrm>
            <a:prstGeom prst="roundRect">
              <a:avLst>
                <a:gd name="adj"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8" name="正方形/長方形 77"/>
            <p:cNvSpPr/>
            <p:nvPr/>
          </p:nvSpPr>
          <p:spPr>
            <a:xfrm>
              <a:off x="1083021" y="7311360"/>
              <a:ext cx="2220480" cy="276999"/>
            </a:xfrm>
            <a:prstGeom prst="rect">
              <a:avLst/>
            </a:prstGeom>
          </p:spPr>
          <p:txBody>
            <a:bodyPr wrap="none">
              <a:spAutoFit/>
            </a:bodyPr>
            <a:lstStyle/>
            <a:p>
              <a:pPr algn="ctr"/>
              <a:r>
                <a:rPr lang="ja-JP" altLang="en-US" sz="1200" dirty="0">
                  <a:solidFill>
                    <a:schemeClr val="bg1"/>
                  </a:solidFill>
                  <a:latin typeface="+mn-ea"/>
                  <a:cs typeface="Kozuka Gothic Pro M" charset="-128"/>
                </a:rPr>
                <a:t>ここにコース名（</a:t>
              </a:r>
              <a:r>
                <a:rPr lang="en-US" altLang="ja-JP" sz="1200" dirty="0">
                  <a:solidFill>
                    <a:schemeClr val="bg1"/>
                  </a:solidFill>
                  <a:latin typeface="+mn-ea"/>
                  <a:cs typeface="Kozuka Gothic Pro M" charset="-128"/>
                </a:rPr>
                <a:t>90</a:t>
              </a:r>
              <a:r>
                <a:rPr lang="ja-JP" altLang="en-US" sz="1200" dirty="0">
                  <a:solidFill>
                    <a:schemeClr val="bg1"/>
                  </a:solidFill>
                  <a:latin typeface="+mn-ea"/>
                  <a:cs typeface="Kozuka Gothic Pro M" charset="-128"/>
                </a:rPr>
                <a:t>分）</a:t>
              </a:r>
              <a:r>
                <a:rPr lang="en-US" altLang="ja-JP" sz="1200" dirty="0">
                  <a:solidFill>
                    <a:schemeClr val="bg1"/>
                  </a:solidFill>
                  <a:latin typeface="+mn-ea"/>
                  <a:cs typeface="Kozuka Gothic Pro M" charset="-128"/>
                </a:rPr>
                <a:t>: 9,</a:t>
              </a:r>
              <a:r>
                <a:rPr lang="ja-JP" altLang="en-US" sz="1200" dirty="0">
                  <a:solidFill>
                    <a:schemeClr val="bg1"/>
                  </a:solidFill>
                  <a:latin typeface="+mn-ea"/>
                  <a:cs typeface="Kozuka Gothic Pro M" charset="-128"/>
                </a:rPr>
                <a:t> </a:t>
              </a:r>
              <a:r>
                <a:rPr lang="en-US" altLang="ja-JP" sz="1200" dirty="0">
                  <a:solidFill>
                    <a:schemeClr val="bg1"/>
                  </a:solidFill>
                  <a:latin typeface="+mn-ea"/>
                  <a:cs typeface="Kozuka Gothic Pro M" charset="-128"/>
                </a:rPr>
                <a:t>999</a:t>
              </a:r>
              <a:r>
                <a:rPr lang="ja-JP" altLang="en-US" sz="1200" dirty="0">
                  <a:solidFill>
                    <a:schemeClr val="bg1"/>
                  </a:solidFill>
                  <a:latin typeface="+mn-ea"/>
                  <a:cs typeface="Kozuka Gothic Pro M" charset="-128"/>
                </a:rPr>
                <a:t>円</a:t>
              </a:r>
            </a:p>
          </p:txBody>
        </p:sp>
      </p:grpSp>
      <p:sp>
        <p:nvSpPr>
          <p:cNvPr id="79" name="テキスト ボックス 78"/>
          <p:cNvSpPr txBox="1"/>
          <p:nvPr/>
        </p:nvSpPr>
        <p:spPr>
          <a:xfrm>
            <a:off x="1289055" y="8582690"/>
            <a:ext cx="2639833" cy="781561"/>
          </a:xfrm>
          <a:prstGeom prst="rect">
            <a:avLst/>
          </a:prstGeom>
          <a:noFill/>
          <a:effectLst>
            <a:outerShdw blurRad="50800" dir="2700000" algn="tl" rotWithShape="0">
              <a:prstClr val="black">
                <a:alpha val="40000"/>
              </a:prstClr>
            </a:outerShdw>
          </a:effectLst>
        </p:spPr>
        <p:txBody>
          <a:bodyPr wrap="square" rtlCol="0">
            <a:spAutoFit/>
          </a:bodyPr>
          <a:lstStyle/>
          <a:p>
            <a:pPr>
              <a:lnSpc>
                <a:spcPct val="150000"/>
              </a:lnSpc>
            </a:pPr>
            <a:r>
              <a:rPr lang="ja-JP" altLang="en-US" sz="1050" dirty="0">
                <a:solidFill>
                  <a:schemeClr val="bg1"/>
                </a:solidFill>
                <a:latin typeface="+mn-ea"/>
                <a:cs typeface="Kozuka Gothic Pro M" charset="-128"/>
              </a:rPr>
              <a:t>ここにコースの説明文を入力してください。ここにコースの説明文を入力してください。ここにコースの説明文を入力してください。</a:t>
            </a:r>
          </a:p>
        </p:txBody>
      </p:sp>
      <p:sp>
        <p:nvSpPr>
          <p:cNvPr id="80" name="テキスト ボックス 79"/>
          <p:cNvSpPr txBox="1"/>
          <p:nvPr/>
        </p:nvSpPr>
        <p:spPr>
          <a:xfrm>
            <a:off x="362642" y="10030107"/>
            <a:ext cx="2611612" cy="461665"/>
          </a:xfrm>
          <a:prstGeom prst="rect">
            <a:avLst/>
          </a:prstGeom>
          <a:noFill/>
        </p:spPr>
        <p:txBody>
          <a:bodyPr wrap="none" rtlCol="0">
            <a:spAutoFit/>
          </a:bodyPr>
          <a:lstStyle/>
          <a:p>
            <a:r>
              <a:rPr kumimoji="1" lang="en-US" altLang="ja-JP" sz="1800" b="1" dirty="0">
                <a:solidFill>
                  <a:srgbClr val="EFFD69"/>
                </a:solidFill>
                <a:latin typeface="+mn-ea"/>
                <a:cs typeface="Kozuka Gothic Pro B" charset="-128"/>
              </a:rPr>
              <a:t>TEL : </a:t>
            </a:r>
            <a:r>
              <a:rPr lang="en-US" altLang="ja-JP" sz="2400" b="1" dirty="0">
                <a:solidFill>
                  <a:srgbClr val="EFFD69"/>
                </a:solidFill>
                <a:latin typeface="+mn-ea"/>
                <a:cs typeface="Kozuka Gothic Pro B" charset="-128"/>
              </a:rPr>
              <a:t>03-1234-1111</a:t>
            </a:r>
            <a:endParaRPr kumimoji="1" lang="ja-JP" altLang="en-US" sz="2400" b="1" dirty="0">
              <a:solidFill>
                <a:srgbClr val="EFFD69"/>
              </a:solidFill>
              <a:latin typeface="+mn-ea"/>
              <a:cs typeface="Kozuka Gothic Pro B" charset="-128"/>
            </a:endParaRPr>
          </a:p>
        </p:txBody>
      </p:sp>
      <p:sp>
        <p:nvSpPr>
          <p:cNvPr id="81" name="テキスト ボックス 80"/>
          <p:cNvSpPr txBox="1"/>
          <p:nvPr/>
        </p:nvSpPr>
        <p:spPr>
          <a:xfrm>
            <a:off x="362642" y="10400306"/>
            <a:ext cx="2771913" cy="296813"/>
          </a:xfrm>
          <a:prstGeom prst="rect">
            <a:avLst/>
          </a:prstGeom>
          <a:noFill/>
        </p:spPr>
        <p:txBody>
          <a:bodyPr wrap="none" rtlCol="0">
            <a:spAutoFit/>
          </a:bodyPr>
          <a:lstStyle/>
          <a:p>
            <a:pPr>
              <a:lnSpc>
                <a:spcPct val="150000"/>
              </a:lnSpc>
            </a:pPr>
            <a:r>
              <a:rPr kumimoji="1" lang="ja-JP" altLang="en-US" sz="1050" b="1" dirty="0">
                <a:solidFill>
                  <a:schemeClr val="bg1"/>
                </a:solidFill>
                <a:latin typeface="+mn-ea"/>
                <a:cs typeface="Kozuka Gothic Pro B" charset="-128"/>
              </a:rPr>
              <a:t>営業時間</a:t>
            </a:r>
            <a:r>
              <a:rPr kumimoji="1" lang="en-US" altLang="ja-JP" sz="1050" b="1" dirty="0">
                <a:solidFill>
                  <a:schemeClr val="bg1"/>
                </a:solidFill>
                <a:latin typeface="+mn-ea"/>
                <a:cs typeface="Kozuka Gothic Pro B" charset="-128"/>
              </a:rPr>
              <a:t> : 10:00-18:00</a:t>
            </a:r>
            <a:r>
              <a:rPr kumimoji="1" lang="ja-JP" altLang="en-US" sz="1050" b="1" dirty="0">
                <a:solidFill>
                  <a:schemeClr val="bg1"/>
                </a:solidFill>
                <a:latin typeface="+mn-ea"/>
                <a:cs typeface="Kozuka Gothic Pro B" charset="-128"/>
              </a:rPr>
              <a:t>　</a:t>
            </a:r>
            <a:r>
              <a:rPr lang="ja-JP" altLang="en-US" sz="1050" b="1" dirty="0">
                <a:solidFill>
                  <a:schemeClr val="bg1"/>
                </a:solidFill>
                <a:latin typeface="+mn-ea"/>
                <a:cs typeface="Kozuka Gothic Pro B" charset="-128"/>
              </a:rPr>
              <a:t>定休日</a:t>
            </a:r>
            <a:r>
              <a:rPr lang="en-US" altLang="ja-JP" sz="1050" b="1" dirty="0">
                <a:solidFill>
                  <a:schemeClr val="bg1"/>
                </a:solidFill>
                <a:latin typeface="+mn-ea"/>
                <a:cs typeface="Kozuka Gothic Pro B" charset="-128"/>
              </a:rPr>
              <a:t> : </a:t>
            </a:r>
            <a:r>
              <a:rPr lang="ja-JP" altLang="en-US" sz="1050" b="1" dirty="0">
                <a:solidFill>
                  <a:schemeClr val="bg1"/>
                </a:solidFill>
                <a:latin typeface="+mn-ea"/>
                <a:cs typeface="Kozuka Gothic Pro B" charset="-128"/>
              </a:rPr>
              <a:t>毎週火曜日</a:t>
            </a:r>
          </a:p>
        </p:txBody>
      </p:sp>
      <p:sp>
        <p:nvSpPr>
          <p:cNvPr id="84" name="テキスト ボックス 83"/>
          <p:cNvSpPr txBox="1"/>
          <p:nvPr/>
        </p:nvSpPr>
        <p:spPr>
          <a:xfrm>
            <a:off x="3306058" y="10030107"/>
            <a:ext cx="3914854" cy="461665"/>
          </a:xfrm>
          <a:prstGeom prst="rect">
            <a:avLst/>
          </a:prstGeom>
          <a:noFill/>
        </p:spPr>
        <p:txBody>
          <a:bodyPr wrap="none" rtlCol="0">
            <a:spAutoFit/>
          </a:bodyPr>
          <a:lstStyle/>
          <a:p>
            <a:r>
              <a:rPr lang="en-US" altLang="ja-JP" sz="1800" b="1" dirty="0">
                <a:solidFill>
                  <a:srgbClr val="EFFD69"/>
                </a:solidFill>
                <a:latin typeface="+mn-ea"/>
                <a:cs typeface="Kozuka Gothic Pro B" charset="-128"/>
              </a:rPr>
              <a:t>WEB : </a:t>
            </a:r>
            <a:r>
              <a:rPr lang="en-US" altLang="ja-JP" sz="2400" b="1" dirty="0">
                <a:solidFill>
                  <a:srgbClr val="EFFD69"/>
                </a:solidFill>
                <a:latin typeface="+mn-ea"/>
                <a:cs typeface="Kozuka Gothic Pro B" charset="-128"/>
              </a:rPr>
              <a:t>http://</a:t>
            </a:r>
            <a:r>
              <a:rPr lang="en-US" altLang="ja-JP" sz="2400" b="1" dirty="0" err="1">
                <a:solidFill>
                  <a:srgbClr val="EFFD69"/>
                </a:solidFill>
                <a:latin typeface="+mn-ea"/>
                <a:cs typeface="Kozuka Gothic Pro B" charset="-128"/>
              </a:rPr>
              <a:t>www.askult.com</a:t>
            </a:r>
            <a:r>
              <a:rPr lang="en-US" altLang="ja-JP" sz="2400" b="1" dirty="0">
                <a:solidFill>
                  <a:srgbClr val="EFFD69"/>
                </a:solidFill>
                <a:latin typeface="+mn-ea"/>
                <a:cs typeface="Kozuka Gothic Pro B" charset="-128"/>
              </a:rPr>
              <a:t>/</a:t>
            </a:r>
            <a:endParaRPr kumimoji="1" lang="ja-JP" altLang="en-US" sz="2400" b="1" dirty="0">
              <a:solidFill>
                <a:srgbClr val="EFFD69"/>
              </a:solidFill>
              <a:latin typeface="+mn-ea"/>
              <a:cs typeface="Kozuka Gothic Pro B" charset="-128"/>
            </a:endParaRPr>
          </a:p>
        </p:txBody>
      </p:sp>
      <p:sp>
        <p:nvSpPr>
          <p:cNvPr id="85" name="テキスト ボックス 84"/>
          <p:cNvSpPr txBox="1"/>
          <p:nvPr/>
        </p:nvSpPr>
        <p:spPr>
          <a:xfrm>
            <a:off x="3306058" y="10400306"/>
            <a:ext cx="3305713" cy="296813"/>
          </a:xfrm>
          <a:prstGeom prst="rect">
            <a:avLst/>
          </a:prstGeom>
          <a:noFill/>
        </p:spPr>
        <p:txBody>
          <a:bodyPr wrap="none" rtlCol="0">
            <a:spAutoFit/>
          </a:bodyPr>
          <a:lstStyle/>
          <a:p>
            <a:pPr>
              <a:lnSpc>
                <a:spcPct val="150000"/>
              </a:lnSpc>
            </a:pPr>
            <a:r>
              <a:rPr lang="ja-JP" altLang="en-US" sz="1050" b="1" dirty="0">
                <a:solidFill>
                  <a:schemeClr val="bg1"/>
                </a:solidFill>
                <a:latin typeface="+mn-ea"/>
                <a:cs typeface="Kozuka Gothic Pro B" charset="-128"/>
              </a:rPr>
              <a:t>または「パプリ デザインテンプレート」でご検索ください。</a:t>
            </a:r>
          </a:p>
        </p:txBody>
      </p:sp>
      <p:cxnSp>
        <p:nvCxnSpPr>
          <p:cNvPr id="86" name="直線コネクタ 85"/>
          <p:cNvCxnSpPr/>
          <p:nvPr/>
        </p:nvCxnSpPr>
        <p:spPr>
          <a:xfrm flipH="1">
            <a:off x="381792" y="9987963"/>
            <a:ext cx="3736515"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463337"/>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646</TotalTime>
  <Words>377</Words>
  <Application>Microsoft Macintosh PowerPoint</Application>
  <PresentationFormat>ユーザー設定</PresentationFormat>
  <Paragraphs>37</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HG丸ｺﾞｼｯｸM-PRO</vt:lpstr>
      <vt:lpstr>Kozuka Gothic Pro B</vt:lpstr>
      <vt:lpstr>Kozuka Gothic Pro H</vt:lpstr>
      <vt:lpstr>Kozuka Gothic Pro M</vt:lpstr>
      <vt:lpstr>ＭＳ Ｐゴシック</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 </cp:lastModifiedBy>
  <cp:revision>63</cp:revision>
  <cp:lastPrinted>2013-08-08T08:23:13Z</cp:lastPrinted>
  <dcterms:created xsi:type="dcterms:W3CDTF">2013-08-08T01:25:55Z</dcterms:created>
  <dcterms:modified xsi:type="dcterms:W3CDTF">2018-02-03T10:54:20Z</dcterms:modified>
</cp:coreProperties>
</file>