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5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C00"/>
    <a:srgbClr val="B0D2DF"/>
    <a:srgbClr val="EDACB7"/>
    <a:srgbClr val="FAF4B2"/>
    <a:srgbClr val="FFFDDB"/>
    <a:srgbClr val="232725"/>
    <a:srgbClr val="111311"/>
    <a:srgbClr val="0D100C"/>
    <a:srgbClr val="1F58A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2018/7/3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2018/7/3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69573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539693" y="3761029"/>
            <a:ext cx="4381865" cy="10776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n-US" altLang="ja-JP" sz="49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2017.9.30 </a:t>
            </a:r>
            <a:r>
              <a:rPr lang="en-US" altLang="ja-JP" sz="32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SAT</a:t>
            </a:r>
            <a:endParaRPr lang="en-US" altLang="ja-JP" sz="3700" dirty="0">
              <a:solidFill>
                <a:schemeClr val="bg1"/>
              </a:solidFill>
              <a:latin typeface="Calisto MT"/>
              <a:ea typeface="HGP創英角ｺﾞｼｯｸUB" panose="020B0900000000000000" pitchFamily="50" charset="-128"/>
              <a:cs typeface="Calisto MT"/>
            </a:endParaRPr>
          </a:p>
          <a:p>
            <a:pPr algn="ctr">
              <a:lnSpc>
                <a:spcPts val="3100"/>
              </a:lnSpc>
            </a:pPr>
            <a:r>
              <a:rPr lang="en-US" altLang="ja-JP" sz="18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OPEN</a:t>
            </a:r>
            <a:r>
              <a:rPr lang="en-US" altLang="ja-JP" sz="24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15:40</a:t>
            </a:r>
            <a:r>
              <a:rPr lang="en-US" altLang="ja-JP" sz="3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21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START</a:t>
            </a:r>
            <a:r>
              <a:rPr lang="en-US" altLang="ja-JP" sz="3000" dirty="0">
                <a:solidFill>
                  <a:schemeClr val="bg1"/>
                </a:solidFill>
                <a:latin typeface="Calisto MT"/>
                <a:ea typeface="HGP創英角ｺﾞｼｯｸUB" panose="020B0900000000000000" pitchFamily="50" charset="-128"/>
                <a:cs typeface="Calisto MT"/>
              </a:rPr>
              <a:t>16:00</a:t>
            </a:r>
            <a:endParaRPr kumimoji="1" lang="ja-JP" altLang="en-US" sz="4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6" name="図 15" descr="名称未設定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52" y="5550028"/>
            <a:ext cx="920496" cy="84124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830790" y="5350957"/>
            <a:ext cx="1802021" cy="362492"/>
          </a:xfrm>
          <a:prstGeom prst="rect">
            <a:avLst/>
          </a:prstGeom>
          <a:noFill/>
        </p:spPr>
        <p:txBody>
          <a:bodyPr wrap="none" anchor="ctr" anchorCtr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2200" spc="100" dirty="0">
                <a:solidFill>
                  <a:srgbClr val="FFFFFF"/>
                </a:solidFill>
                <a:latin typeface="Calisto MT"/>
                <a:ea typeface="メイリオ" panose="020B0604030504040204" pitchFamily="50" charset="-128"/>
                <a:cs typeface="Calisto MT"/>
              </a:rPr>
              <a:t>PROGRAM</a:t>
            </a:r>
            <a:endParaRPr lang="ja-JP" altLang="en-US" sz="2200" spc="100" dirty="0">
              <a:solidFill>
                <a:srgbClr val="FFFFFF"/>
              </a:solidFill>
              <a:latin typeface="Calisto MT"/>
              <a:ea typeface="メイリオ" panose="020B0604030504040204" pitchFamily="50" charset="-128"/>
              <a:cs typeface="Calisto MT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157000" y="6112738"/>
            <a:ext cx="3149600" cy="1154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ブラームス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4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ベートーベン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番</a:t>
            </a:r>
          </a:p>
          <a:p>
            <a:pPr algn="ctr">
              <a:lnSpc>
                <a:spcPts val="1500"/>
              </a:lnSpc>
              <a:tabLst>
                <a:tab pos="1619250" algn="l"/>
              </a:tabLst>
            </a:pPr>
            <a:endParaRPr lang="en-US" altLang="ja-JP" sz="2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モーツァルト</a:t>
            </a:r>
            <a:r>
              <a:rPr lang="en-US" altLang="ja-JP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2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交響曲第１番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97086" y="7938201"/>
            <a:ext cx="410369" cy="2120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場所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404182" y="7918479"/>
            <a:ext cx="650819" cy="2120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チケット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989421" y="8265047"/>
            <a:ext cx="2104030" cy="525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100"/>
              </a:lnSpc>
              <a:tabLst>
                <a:tab pos="1619250" algn="l"/>
              </a:tabLst>
            </a:pPr>
            <a:r>
              <a:rPr lang="ja-JP" altLang="en-US" sz="1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豊洲大ホール</a:t>
            </a:r>
          </a:p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 江東区 豊洲</a:t>
            </a:r>
            <a:r>
              <a:rPr lang="en-US" altLang="ja-JP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3-2-3)</a:t>
            </a:r>
            <a:endParaRPr lang="ja-JP" altLang="en-US" sz="13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-23618" y="9643306"/>
            <a:ext cx="779919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2400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418920" y="8235917"/>
            <a:ext cx="1512299" cy="545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tabLst>
                <a:tab pos="1619250" algn="l"/>
              </a:tabLst>
            </a:pPr>
            <a:r>
              <a:rPr lang="en-US" altLang="ja-JP" sz="2200" spc="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2,000</a:t>
            </a:r>
            <a:r>
              <a:rPr lang="ja-JP" altLang="en-US" sz="13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endParaRPr lang="en-US" altLang="ja-JP" sz="13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200"/>
              </a:lnSpc>
              <a:tabLst>
                <a:tab pos="1619250" algn="l"/>
              </a:tabLst>
            </a:pP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 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1,500</a:t>
            </a:r>
            <a:r>
              <a:rPr lang="ja-JP" altLang="en-US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1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77800" y="10033486"/>
            <a:ext cx="7215588" cy="288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200"/>
              </a:lnSpc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お問合せ</a:t>
            </a: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TEL. 03-1234-1111</a:t>
            </a:r>
            <a:r>
              <a:rPr lang="ja-JP" altLang="en-US" sz="21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URL. http://www.askult.com/</a:t>
            </a:r>
            <a:endParaRPr lang="ja-JP" altLang="en-US" sz="18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58855" y="2666661"/>
            <a:ext cx="6234244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2400" spc="5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アスクルフィルハーモニー交響楽団定期公演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242318" y="7914791"/>
            <a:ext cx="85622" cy="877612"/>
          </a:xfrm>
          <a:prstGeom prst="rect">
            <a:avLst/>
          </a:prstGeom>
          <a:solidFill>
            <a:srgbClr val="956C0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828439" y="7914273"/>
            <a:ext cx="85622" cy="877612"/>
          </a:xfrm>
          <a:prstGeom prst="rect">
            <a:avLst/>
          </a:prstGeom>
          <a:solidFill>
            <a:srgbClr val="956C00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22635" y="4745968"/>
            <a:ext cx="154311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(21:00 </a:t>
            </a:r>
            <a:r>
              <a:rPr lang="ja-JP" altLang="en-US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終了予定</a:t>
            </a:r>
            <a:r>
              <a:rPr lang="en-US" altLang="ja-JP" sz="13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 flipH="1">
            <a:off x="864198" y="3457306"/>
            <a:ext cx="1661326" cy="5732778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" y="1435"/>
            <a:ext cx="7765662" cy="1090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98285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Calisto MT</vt:lpstr>
      <vt:lpstr>HGP創英角ｺﾞｼｯｸUB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2018-07-03T00:59:43Z</dcterms:modified>
</cp:coreProperties>
</file>