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3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6807"/>
    <a:srgbClr val="FAC81A"/>
    <a:srgbClr val="D2021D"/>
    <a:srgbClr val="B0D2DF"/>
    <a:srgbClr val="EDACB7"/>
    <a:srgbClr val="FAF4B2"/>
    <a:srgbClr val="FFFDDB"/>
    <a:srgbClr val="232725"/>
    <a:srgbClr val="111311"/>
    <a:srgbClr val="0D10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2/28/2018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prstClr val="white"/>
                </a:solidFill>
              </a:rPr>
              <a:t>≈</a:t>
            </a: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片側の 2 つの角を丸めた四角形 14"/>
          <p:cNvSpPr/>
          <p:nvPr/>
        </p:nvSpPr>
        <p:spPr>
          <a:xfrm rot="16200000">
            <a:off x="4663871" y="6750878"/>
            <a:ext cx="2539842" cy="3642174"/>
          </a:xfrm>
          <a:prstGeom prst="round2SameRect">
            <a:avLst>
              <a:gd name="adj1" fmla="val 9570"/>
              <a:gd name="adj2" fmla="val 0"/>
            </a:avLst>
          </a:prstGeom>
          <a:solidFill>
            <a:srgbClr val="EA6807"/>
          </a:solidFill>
          <a:ln>
            <a:solidFill>
              <a:srgbClr val="EA6807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 descr="イラスト・写真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4" y="0"/>
            <a:ext cx="7771631" cy="2524724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786252" y="498085"/>
            <a:ext cx="806711" cy="369332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fontAlgn="ctr"/>
            <a:r>
              <a:rPr kumimoji="1" lang="ja-JP" altLang="en-US" sz="24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kumimoji="1" lang="en-US" altLang="ja-JP" sz="24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2400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09280" y="1023971"/>
            <a:ext cx="6771084" cy="738664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明日来ミニ</a:t>
            </a:r>
            <a:r>
              <a:rPr kumimoji="1" lang="ja-JP" altLang="en-US" sz="4800" b="1" dirty="0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マラソン大会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27824" y="7384199"/>
            <a:ext cx="34625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参加ランナー募集中</a:t>
            </a:r>
            <a:r>
              <a:rPr lang="en-US" altLang="ja-JP" sz="2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079" y="6359853"/>
            <a:ext cx="7761498" cy="83099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r>
              <a:rPr kumimoji="1"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r>
              <a:rPr kumimoji="1" lang="en-US" altLang="ja-JP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スタート</a:t>
            </a:r>
            <a:endParaRPr kumimoji="1"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図形グループ 24"/>
          <p:cNvGrpSpPr/>
          <p:nvPr/>
        </p:nvGrpSpPr>
        <p:grpSpPr>
          <a:xfrm>
            <a:off x="3148358" y="6662399"/>
            <a:ext cx="601460" cy="432792"/>
            <a:chOff x="2815712" y="7070585"/>
            <a:chExt cx="601460" cy="432792"/>
          </a:xfrm>
        </p:grpSpPr>
        <p:sp>
          <p:nvSpPr>
            <p:cNvPr id="9" name="円/楕円 8"/>
            <p:cNvSpPr/>
            <p:nvPr/>
          </p:nvSpPr>
          <p:spPr>
            <a:xfrm>
              <a:off x="2883283" y="7070585"/>
              <a:ext cx="432733" cy="43279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 fontAlgn="ctr"/>
              <a:endPara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815712" y="7074930"/>
              <a:ext cx="601460" cy="40011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</a:t>
              </a:r>
              <a:endParaRPr lang="ja-JP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正方形/長方形 11"/>
          <p:cNvSpPr/>
          <p:nvPr/>
        </p:nvSpPr>
        <p:spPr>
          <a:xfrm>
            <a:off x="0" y="10068658"/>
            <a:ext cx="7775576" cy="839056"/>
          </a:xfrm>
          <a:prstGeom prst="rect">
            <a:avLst/>
          </a:prstGeom>
          <a:solidFill>
            <a:srgbClr val="D2021D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/>
            <a:r>
              <a:rPr lang="ja-JP" altLang="en-US" sz="1600" dirty="0"/>
              <a:t>主催：明日来陸上競技会</a:t>
            </a:r>
            <a:r>
              <a:rPr lang="ja-JP" altLang="en-US" sz="1200" dirty="0"/>
              <a:t>　</a:t>
            </a:r>
            <a:r>
              <a:rPr lang="ja-JP" altLang="mr-IN" sz="1200" dirty="0"/>
              <a:t>東京都江東区豊洲３</a:t>
            </a:r>
            <a:r>
              <a:rPr lang="mr-IN" altLang="ja-JP" sz="1200" dirty="0"/>
              <a:t>-</a:t>
            </a:r>
            <a:r>
              <a:rPr lang="ja-JP" altLang="mr-IN" sz="1200" dirty="0"/>
              <a:t>２</a:t>
            </a:r>
            <a:r>
              <a:rPr lang="mr-IN" altLang="ja-JP" sz="1200" dirty="0"/>
              <a:t>-</a:t>
            </a:r>
            <a:r>
              <a:rPr lang="ja-JP" altLang="mr-IN" sz="1200" dirty="0"/>
              <a:t>３</a:t>
            </a:r>
            <a:endParaRPr lang="en-US" altLang="ja-JP" sz="1200" dirty="0"/>
          </a:p>
          <a:p>
            <a:pPr algn="ctr"/>
            <a:r>
              <a:rPr lang="ja-JP" altLang="en-US" sz="1200" dirty="0"/>
              <a:t>共催：スポーツ準備委員会・</a:t>
            </a:r>
            <a:r>
              <a:rPr lang="en-US" altLang="ja-JP" sz="1200" dirty="0"/>
              <a:t>○×</a:t>
            </a:r>
            <a:r>
              <a:rPr lang="ja-JP" altLang="en-US" sz="1200" dirty="0"/>
              <a:t>市商工会・</a:t>
            </a:r>
            <a:r>
              <a:rPr lang="en-US" altLang="ja-JP" sz="1200" dirty="0"/>
              <a:t>○○●●</a:t>
            </a:r>
            <a:r>
              <a:rPr lang="ja-JP" altLang="en-US" sz="1200" dirty="0"/>
              <a:t>商店会</a:t>
            </a:r>
            <a:endParaRPr lang="en-US" altLang="ja-JP" sz="1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1421304" y="7297454"/>
            <a:ext cx="3375590" cy="616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平成</a:t>
            </a:r>
            <a:r>
              <a:rPr lang="en-US" altLang="ja-JP" dirty="0"/>
              <a:t>29</a:t>
            </a:r>
            <a:r>
              <a:rPr lang="ja-JP" altLang="en-US" dirty="0"/>
              <a:t>年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  <a:r>
              <a:rPr lang="en-US" altLang="ja-JP" dirty="0"/>
              <a:t>(</a:t>
            </a:r>
            <a:r>
              <a:rPr lang="ja-JP" altLang="en-US" dirty="0"/>
              <a:t>日</a:t>
            </a:r>
            <a:r>
              <a:rPr lang="en-US" altLang="ja-JP" dirty="0"/>
              <a:t>)</a:t>
            </a:r>
          </a:p>
          <a:p>
            <a:r>
              <a:rPr lang="en-US" altLang="ja-JP" sz="1400" dirty="0"/>
              <a:t>※</a:t>
            </a:r>
            <a:r>
              <a:rPr lang="ja-JP" altLang="en-US" sz="1400" dirty="0"/>
              <a:t>雨天決行</a:t>
            </a:r>
            <a:endParaRPr lang="ja-JP" altLang="en-US" dirty="0"/>
          </a:p>
        </p:txBody>
      </p:sp>
      <p:sp>
        <p:nvSpPr>
          <p:cNvPr id="16" name="ホームベース 15"/>
          <p:cNvSpPr/>
          <p:nvPr/>
        </p:nvSpPr>
        <p:spPr>
          <a:xfrm>
            <a:off x="401019" y="7390397"/>
            <a:ext cx="1035405" cy="431386"/>
          </a:xfrm>
          <a:prstGeom prst="homePlate">
            <a:avLst/>
          </a:prstGeom>
          <a:noFill/>
          <a:ln w="3175" cmpd="sng">
            <a:solidFill>
              <a:srgbClr val="0D100C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開催日</a:t>
            </a:r>
          </a:p>
        </p:txBody>
      </p:sp>
      <p:sp>
        <p:nvSpPr>
          <p:cNvPr id="18" name="ホームベース 17"/>
          <p:cNvSpPr/>
          <p:nvPr/>
        </p:nvSpPr>
        <p:spPr>
          <a:xfrm>
            <a:off x="401019" y="7995121"/>
            <a:ext cx="1035405" cy="431386"/>
          </a:xfrm>
          <a:prstGeom prst="homePlate">
            <a:avLst/>
          </a:prstGeom>
          <a:noFill/>
          <a:ln w="3175" cmpd="sng">
            <a:solidFill>
              <a:srgbClr val="0D100C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会場</a:t>
            </a:r>
          </a:p>
        </p:txBody>
      </p:sp>
      <p:sp>
        <p:nvSpPr>
          <p:cNvPr id="19" name="ホームベース 18"/>
          <p:cNvSpPr/>
          <p:nvPr/>
        </p:nvSpPr>
        <p:spPr>
          <a:xfrm>
            <a:off x="401019" y="8614963"/>
            <a:ext cx="1035405" cy="431386"/>
          </a:xfrm>
          <a:prstGeom prst="homePlate">
            <a:avLst/>
          </a:prstGeom>
          <a:noFill/>
          <a:ln w="3175" cmpd="sng">
            <a:solidFill>
              <a:srgbClr val="0D100C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定員</a:t>
            </a:r>
          </a:p>
        </p:txBody>
      </p:sp>
      <p:sp>
        <p:nvSpPr>
          <p:cNvPr id="20" name="ホームベース 19"/>
          <p:cNvSpPr/>
          <p:nvPr/>
        </p:nvSpPr>
        <p:spPr>
          <a:xfrm>
            <a:off x="401019" y="9219687"/>
            <a:ext cx="1035405" cy="431386"/>
          </a:xfrm>
          <a:prstGeom prst="homePlate">
            <a:avLst/>
          </a:prstGeom>
          <a:noFill/>
          <a:ln w="3175" cmpd="sng">
            <a:solidFill>
              <a:srgbClr val="0D100C"/>
            </a:solidFill>
          </a:ln>
        </p:spPr>
        <p:txBody>
          <a:bodyPr wrap="non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参加費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421304" y="7883097"/>
            <a:ext cx="2499915" cy="6164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明日来運動公園外周</a:t>
            </a:r>
            <a:endParaRPr lang="en-US" altLang="ja-JP" dirty="0"/>
          </a:p>
          <a:p>
            <a:r>
              <a:rPr lang="ja-JP" altLang="en-US" sz="1400" dirty="0"/>
              <a:t>（周回コース）</a:t>
            </a:r>
            <a:endParaRPr lang="en-US" altLang="ja-JP" sz="1400" dirty="0"/>
          </a:p>
        </p:txBody>
      </p:sp>
      <p:sp>
        <p:nvSpPr>
          <p:cNvPr id="23" name="正方形/長方形 22"/>
          <p:cNvSpPr/>
          <p:nvPr/>
        </p:nvSpPr>
        <p:spPr>
          <a:xfrm>
            <a:off x="1421304" y="8639002"/>
            <a:ext cx="1027636" cy="401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1,000</a:t>
            </a:r>
            <a:r>
              <a:rPr lang="ja-JP" altLang="en-US" dirty="0"/>
              <a:t>名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542266" y="9282244"/>
            <a:ext cx="646461" cy="307777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pPr fontAlgn="ctr"/>
            <a:r>
              <a:rPr lang="en-US" altLang="ja-JP" sz="2000" dirty="0"/>
              <a:t>500</a:t>
            </a:r>
            <a:r>
              <a:rPr lang="ja-JP" altLang="en-US" sz="2000" dirty="0"/>
              <a:t>円</a:t>
            </a:r>
            <a:endParaRPr lang="en-US" altLang="ja-JP" sz="2000" dirty="0"/>
          </a:p>
        </p:txBody>
      </p:sp>
      <p:sp>
        <p:nvSpPr>
          <p:cNvPr id="26" name="正方形/長方形 25"/>
          <p:cNvSpPr/>
          <p:nvPr/>
        </p:nvSpPr>
        <p:spPr>
          <a:xfrm>
            <a:off x="4339508" y="7747033"/>
            <a:ext cx="3250848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ja-JP" altLang="en-US" sz="1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申込期間：</a:t>
            </a:r>
            <a:r>
              <a:rPr lang="en-US" altLang="ja-JP" sz="2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8/10</a:t>
            </a:r>
            <a:r>
              <a:rPr lang="en-US" altLang="ja-JP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ja-JP" altLang="en-US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木</a:t>
            </a:r>
            <a:r>
              <a:rPr lang="en-US" altLang="ja-JP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まで</a:t>
            </a:r>
            <a:endParaRPr lang="en-US" altLang="ja-JP" sz="105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</a:t>
            </a:r>
            <a:r>
              <a:rPr lang="en-US" altLang="ja-JP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定員になり次第締め切ります。</a:t>
            </a:r>
            <a:endParaRPr lang="en-US" altLang="ja-JP" sz="105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参加資格：</a:t>
            </a:r>
            <a:r>
              <a:rPr lang="en-US" altLang="ja-JP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lang="ja-JP" altLang="en-US" sz="14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歳以上の方</a:t>
            </a:r>
            <a:endParaRPr lang="en-US" altLang="ja-JP" sz="14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お申込方法：</a:t>
            </a:r>
            <a:endParaRPr lang="en-US" altLang="ja-JP" sz="1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ホームページから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en-US" altLang="ja-JP" sz="18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</a:t>
            </a:r>
            <a:r>
              <a:rPr lang="en-US" altLang="ja-JP" sz="1800" b="1" dirty="0" err="1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askult.com</a:t>
            </a:r>
            <a:endParaRPr lang="en-US" altLang="ja-JP" sz="18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4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お電話から</a:t>
            </a:r>
            <a:r>
              <a:rPr lang="ja-JP" altLang="en-US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（平日</a:t>
            </a:r>
            <a:r>
              <a:rPr lang="en-US" altLang="ja-JP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</a:t>
            </a:r>
            <a:r>
              <a:rPr lang="en-US" altLang="ja-JP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〜17</a:t>
            </a:r>
            <a:r>
              <a:rPr lang="ja-JP" altLang="en-US" sz="105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時）</a:t>
            </a:r>
            <a:endParaRPr lang="en-US" altLang="ja-JP" sz="14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cs-CZ" altLang="ja-JP" sz="2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03-1234-111</a:t>
            </a:r>
            <a:r>
              <a:rPr lang="en-US" altLang="ja-JP" sz="20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cs-CZ" altLang="ja-JP" sz="20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 descr="イラスト・写真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4" y="2460609"/>
            <a:ext cx="7771631" cy="4221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3562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3175" cmpd="sng">
          <a:solidFill>
            <a:srgbClr val="0D100C"/>
          </a:solidFill>
        </a:ln>
      </a:spPr>
      <a:bodyPr wrap="none" lIns="0" tIns="0" rIns="0" bIns="0" rtlCol="0" anchor="ctr" anchorCtr="0">
        <a:noAutofit/>
      </a:bodyPr>
      <a:lstStyle>
        <a:defPPr algn="ctr" font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169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2018-02-28T10:50:08Z</dcterms:modified>
</cp:coreProperties>
</file>