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3220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29076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7" y="580736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1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7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3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3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5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9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9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4" y="7205664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4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6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6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9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9" y="3606801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9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4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用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7" b="23606"/>
          <a:stretch/>
        </p:blipFill>
        <p:spPr>
          <a:xfrm>
            <a:off x="-1" y="3944"/>
            <a:ext cx="8612965" cy="6258849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0" y="6250341"/>
            <a:ext cx="10907713" cy="1525233"/>
          </a:xfrm>
          <a:prstGeom prst="rect">
            <a:avLst/>
          </a:prstGeom>
          <a:solidFill>
            <a:srgbClr val="51B6A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170201" y="0"/>
            <a:ext cx="2737512" cy="7775575"/>
          </a:xfrm>
          <a:prstGeom prst="rect">
            <a:avLst/>
          </a:prstGeom>
          <a:solidFill>
            <a:srgbClr val="D3322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3" name="図 2" descr="イラスト・写真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" r="55110" b="46615"/>
          <a:stretch/>
        </p:blipFill>
        <p:spPr>
          <a:xfrm>
            <a:off x="-28224" y="0"/>
            <a:ext cx="4797701" cy="4148855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 rot="21090570">
            <a:off x="1113587" y="2190779"/>
            <a:ext cx="32516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latin typeface="Rockwell Extra Bold"/>
                <a:cs typeface="Rockwell Extra Bold"/>
              </a:rPr>
              <a:t>8/</a:t>
            </a:r>
            <a:r>
              <a:rPr lang="en-US" altLang="ja-JP" sz="5400" dirty="0">
                <a:latin typeface="Rockwell Extra Bold"/>
                <a:cs typeface="Rockwell Extra Bold"/>
              </a:rPr>
              <a:t>4</a:t>
            </a:r>
            <a:r>
              <a:rPr lang="en-US" altLang="ja-JP" sz="3200" dirty="0">
                <a:latin typeface="Bauhaus 93"/>
                <a:cs typeface="Bauhaus 93"/>
              </a:rPr>
              <a:t>fri</a:t>
            </a:r>
            <a:r>
              <a:rPr lang="en-US" altLang="ja-JP" sz="3600" dirty="0">
                <a:latin typeface="Rockwell Extra Bold"/>
                <a:cs typeface="Rockwell Extra Bold"/>
              </a:rPr>
              <a:t>▶</a:t>
            </a:r>
            <a:r>
              <a:rPr lang="en-US" altLang="ja-JP" sz="5400" dirty="0">
                <a:latin typeface="Rockwell Extra Bold"/>
                <a:cs typeface="Rockwell Extra Bold"/>
              </a:rPr>
              <a:t>13</a:t>
            </a:r>
            <a:r>
              <a:rPr lang="en-US" altLang="ja-JP" sz="3200" dirty="0">
                <a:latin typeface="Bauhaus 93"/>
                <a:cs typeface="Bauhaus 93"/>
              </a:rPr>
              <a:t>sun</a:t>
            </a:r>
            <a:endParaRPr lang="ja-JP" altLang="en-US" sz="2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7067" y="5398133"/>
            <a:ext cx="387798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3600" b="1" dirty="0">
                <a:latin typeface="メイリオ"/>
                <a:ea typeface="メイリオ"/>
                <a:cs typeface="メイリオ"/>
              </a:rPr>
              <a:t>各エステコースが</a:t>
            </a:r>
            <a:endParaRPr kumimoji="1" lang="en-US" altLang="ja-JP" sz="3600" b="1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5159" y="4944591"/>
            <a:ext cx="387798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3600" b="1" dirty="0">
                <a:latin typeface="メイリオ"/>
                <a:ea typeface="メイリオ"/>
                <a:cs typeface="メイリオ"/>
              </a:rPr>
              <a:t>夏のダメージ対策</a:t>
            </a:r>
            <a:endParaRPr kumimoji="1" lang="en-US" altLang="ja-JP" sz="3600" b="1" dirty="0"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24" name="図形グループ 23"/>
          <p:cNvGrpSpPr/>
          <p:nvPr/>
        </p:nvGrpSpPr>
        <p:grpSpPr>
          <a:xfrm>
            <a:off x="493759" y="4185923"/>
            <a:ext cx="7319757" cy="631506"/>
            <a:chOff x="665784" y="3799586"/>
            <a:chExt cx="3440484" cy="631506"/>
          </a:xfrm>
        </p:grpSpPr>
        <p:sp>
          <p:nvSpPr>
            <p:cNvPr id="18" name="角丸四角形 17"/>
            <p:cNvSpPr>
              <a:spLocks/>
            </p:cNvSpPr>
            <p:nvPr/>
          </p:nvSpPr>
          <p:spPr>
            <a:xfrm>
              <a:off x="668297" y="3799586"/>
              <a:ext cx="3437970" cy="631506"/>
            </a:xfrm>
            <a:prstGeom prst="roundRect">
              <a:avLst>
                <a:gd name="adj" fmla="val 7580"/>
              </a:avLst>
            </a:prstGeom>
            <a:solidFill>
              <a:srgbClr val="51B6AF"/>
            </a:solidFill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65784" y="3859696"/>
              <a:ext cx="344048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800" b="1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9</a:t>
              </a:r>
              <a:r>
                <a:rPr lang="ja-JP" altLang="en-US" sz="2800" b="1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日間だけのお得なキャンペーン</a:t>
              </a:r>
              <a:endParaRPr kumimoji="1" lang="en-US" altLang="ja-JP" sz="28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4487283" y="4463028"/>
            <a:ext cx="198347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500" dirty="0">
                <a:solidFill>
                  <a:schemeClr val="bg1"/>
                </a:solidFill>
                <a:latin typeface="Britannic Bold"/>
                <a:cs typeface="Britannic Bold"/>
              </a:rPr>
              <a:t>10</a:t>
            </a:r>
            <a:endParaRPr lang="ja-JP" altLang="en-US" sz="7200" dirty="0">
              <a:solidFill>
                <a:schemeClr val="bg1"/>
              </a:solidFill>
              <a:latin typeface="Britannic Bold"/>
              <a:cs typeface="Britannic Bold"/>
            </a:endParaRPr>
          </a:p>
        </p:txBody>
      </p:sp>
      <p:grpSp>
        <p:nvGrpSpPr>
          <p:cNvPr id="21" name="図形グループ 20"/>
          <p:cNvGrpSpPr/>
          <p:nvPr/>
        </p:nvGrpSpPr>
        <p:grpSpPr>
          <a:xfrm>
            <a:off x="6425049" y="4761051"/>
            <a:ext cx="1340171" cy="1427670"/>
            <a:chOff x="6227688" y="4587271"/>
            <a:chExt cx="1340171" cy="1427670"/>
          </a:xfrm>
        </p:grpSpPr>
        <p:sp>
          <p:nvSpPr>
            <p:cNvPr id="22" name="正方形/長方形 21"/>
            <p:cNvSpPr/>
            <p:nvPr/>
          </p:nvSpPr>
          <p:spPr>
            <a:xfrm>
              <a:off x="6227688" y="4587271"/>
              <a:ext cx="82610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5400" dirty="0">
                  <a:solidFill>
                    <a:srgbClr val="FFFFFF"/>
                  </a:solidFill>
                  <a:latin typeface="Bauhaus 93"/>
                  <a:cs typeface="Bauhaus 93"/>
                </a:rPr>
                <a:t>%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293151" y="5183944"/>
              <a:ext cx="127470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4800" dirty="0">
                  <a:solidFill>
                    <a:schemeClr val="bg1"/>
                  </a:solidFill>
                  <a:latin typeface="Bauhaus 93"/>
                  <a:cs typeface="Bauhaus 93"/>
                </a:rPr>
                <a:t>OFF</a:t>
              </a:r>
              <a:endParaRPr lang="ja-JP" altLang="en-US" sz="4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1314"/>
          <p:cNvSpPr>
            <a:spLocks noChangeArrowheads="1"/>
          </p:cNvSpPr>
          <p:nvPr/>
        </p:nvSpPr>
        <p:spPr bwMode="auto">
          <a:xfrm>
            <a:off x="819155" y="6509754"/>
            <a:ext cx="16671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24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エス</a:t>
            </a:r>
            <a:r>
              <a:rPr lang="ja-JP" altLang="en-US" sz="2400" b="1" dirty="0">
                <a:solidFill>
                  <a:srgbClr val="D33220"/>
                </a:solidFill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テ</a:t>
            </a:r>
            <a:r>
              <a:rPr kumimoji="1" lang="ja-JP" altLang="en-US" sz="24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サロン</a:t>
            </a:r>
            <a:endParaRPr kumimoji="1" lang="ja-JP" sz="3200" b="0" i="0" u="none" strike="noStrike" cap="none" normalizeH="0" baseline="0" dirty="0">
              <a:ln>
                <a:noFill/>
              </a:ln>
              <a:solidFill>
                <a:srgbClr val="D3322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Rectangle 1318"/>
          <p:cNvSpPr>
            <a:spLocks noChangeArrowheads="1"/>
          </p:cNvSpPr>
          <p:nvPr/>
        </p:nvSpPr>
        <p:spPr bwMode="auto">
          <a:xfrm>
            <a:off x="635860" y="6770601"/>
            <a:ext cx="2026196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4300" b="1" dirty="0">
                <a:solidFill>
                  <a:srgbClr val="D33220"/>
                </a:solidFill>
                <a:latin typeface="メイリオ"/>
                <a:ea typeface="メイリオ"/>
                <a:cs typeface="メイリオ"/>
              </a:rPr>
              <a:t>ASK</a:t>
            </a:r>
            <a:r>
              <a:rPr kumimoji="1" lang="en-US" altLang="ja-JP" sz="43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メイリオ"/>
                <a:ea typeface="メイリオ"/>
                <a:cs typeface="メイリオ"/>
              </a:rPr>
              <a:t>UL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rgbClr val="D33220"/>
              </a:solidFill>
              <a:effectLst/>
              <a:latin typeface="メイリオ"/>
              <a:ea typeface="メイリオ"/>
              <a:cs typeface="メイリオ"/>
            </a:endParaRPr>
          </a:p>
        </p:txBody>
      </p:sp>
      <p:sp>
        <p:nvSpPr>
          <p:cNvPr id="27" name="Rectangle 1322"/>
          <p:cNvSpPr>
            <a:spLocks noChangeArrowheads="1"/>
          </p:cNvSpPr>
          <p:nvPr/>
        </p:nvSpPr>
        <p:spPr bwMode="auto">
          <a:xfrm>
            <a:off x="3597511" y="6460392"/>
            <a:ext cx="460817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4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メイリオ"/>
                <a:ea typeface="メイリオ"/>
                <a:cs typeface="メイリオ"/>
              </a:rPr>
              <a:t>03-1234-1111</a:t>
            </a:r>
            <a:endParaRPr kumimoji="1" lang="en-US" altLang="ja-JP" sz="40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メイリオ"/>
              <a:ea typeface="メイリオ"/>
              <a:cs typeface="メイリオ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400" dirty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http://www.askult.com/</a:t>
            </a:r>
            <a:endParaRPr kumimoji="1" lang="ja-JP" altLang="ja-JP" sz="2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48" name="図形グループ 47"/>
          <p:cNvGrpSpPr/>
          <p:nvPr/>
        </p:nvGrpSpPr>
        <p:grpSpPr>
          <a:xfrm>
            <a:off x="8469520" y="1995387"/>
            <a:ext cx="2051844" cy="1526621"/>
            <a:chOff x="2820546" y="-2543714"/>
            <a:chExt cx="2051844" cy="1526621"/>
          </a:xfrm>
        </p:grpSpPr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3074107" y="-1868063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税</a:t>
              </a: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別</a:t>
              </a:r>
            </a:p>
          </p:txBody>
        </p:sp>
        <p:sp>
          <p:nvSpPr>
            <p:cNvPr id="34" name="Rectangle 8"/>
            <p:cNvSpPr>
              <a:spLocks noChangeArrowheads="1"/>
            </p:cNvSpPr>
            <p:nvPr/>
          </p:nvSpPr>
          <p:spPr bwMode="auto">
            <a:xfrm>
              <a:off x="3305882" y="-2010314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¥8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2820546" y="-2543714"/>
              <a:ext cx="20518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全身エステコース</a:t>
              </a:r>
              <a:endParaRPr kumimoji="1" 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2950226" y="-2238914"/>
              <a:ext cx="179536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ボディ＆フェイシャル</a:t>
              </a:r>
              <a:endParaRPr kumimoji="1" 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1" name="Rectangle 6"/>
            <p:cNvSpPr>
              <a:spLocks noChangeArrowheads="1"/>
            </p:cNvSpPr>
            <p:nvPr/>
          </p:nvSpPr>
          <p:spPr bwMode="auto">
            <a:xfrm>
              <a:off x="3136909" y="-1755757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7,200</a:t>
              </a:r>
              <a:endParaRPr lang="ja-JP" altLang="ja-JP" sz="32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8341280" y="3967898"/>
            <a:ext cx="2308324" cy="1621198"/>
            <a:chOff x="5051628" y="-2543714"/>
            <a:chExt cx="2308324" cy="1621198"/>
          </a:xfrm>
        </p:grpSpPr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5051628" y="-2543714"/>
              <a:ext cx="23083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フェイシャル</a:t>
              </a:r>
              <a:r>
                <a:rPr kumimoji="1" lang="ja-JP" altLang="en-US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コース</a:t>
              </a:r>
              <a:endParaRPr kumimoji="1" 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5272600" y="-2238914"/>
              <a:ext cx="18692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UV</a:t>
              </a: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ダメージをリセット</a:t>
              </a:r>
              <a:endParaRPr kumimoji="1" 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5421306" y="-1859889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税別</a:t>
              </a:r>
              <a:endParaRPr kumimoji="1" lang="ja-JP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5653081" y="-2007139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4,000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5414182" y="-1661180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prstClr val="white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prstClr val="white"/>
                  </a:solidFill>
                  <a:latin typeface="メイリオ"/>
                  <a:ea typeface="メイリオ"/>
                  <a:cs typeface="メイリオ"/>
                </a:rPr>
                <a:t>3,600</a:t>
              </a:r>
              <a:endParaRPr lang="ja-JP" altLang="ja-JP" sz="3200" b="1" dirty="0">
                <a:solidFill>
                  <a:prstClr val="white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0" name="図形グループ 49"/>
          <p:cNvGrpSpPr/>
          <p:nvPr/>
        </p:nvGrpSpPr>
        <p:grpSpPr>
          <a:xfrm>
            <a:off x="8469520" y="6034987"/>
            <a:ext cx="2051844" cy="1573940"/>
            <a:chOff x="7441679" y="-2531014"/>
            <a:chExt cx="2051844" cy="1573940"/>
          </a:xfrm>
        </p:grpSpPr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7441679" y="-2531014"/>
              <a:ext cx="20518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リンパマッサージ</a:t>
              </a:r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7749455" y="-2226214"/>
              <a:ext cx="1436291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お疲れ肌から解放</a:t>
              </a:r>
              <a:endParaRPr kumimoji="1" lang="ja-JP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5" name="Rectangle 20"/>
            <p:cNvSpPr>
              <a:spLocks noChangeArrowheads="1"/>
            </p:cNvSpPr>
            <p:nvPr/>
          </p:nvSpPr>
          <p:spPr bwMode="auto">
            <a:xfrm>
              <a:off x="7683504" y="-1859889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税別</a:t>
              </a:r>
              <a:endParaRPr kumimoji="1" lang="ja-JP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6" name="Rectangle 22"/>
            <p:cNvSpPr>
              <a:spLocks noChangeArrowheads="1"/>
            </p:cNvSpPr>
            <p:nvPr/>
          </p:nvSpPr>
          <p:spPr bwMode="auto">
            <a:xfrm>
              <a:off x="7918454" y="-2010314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¥8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7693659" y="-1695738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prstClr val="white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prstClr val="white"/>
                  </a:solidFill>
                  <a:latin typeface="メイリオ"/>
                  <a:ea typeface="メイリオ"/>
                  <a:cs typeface="メイリオ"/>
                </a:rPr>
                <a:t>7,200</a:t>
              </a:r>
              <a:endParaRPr lang="ja-JP" altLang="ja-JP" sz="3200" b="1" dirty="0">
                <a:solidFill>
                  <a:prstClr val="white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cxnSp>
        <p:nvCxnSpPr>
          <p:cNvPr id="56" name="直線コネクタ 55"/>
          <p:cNvCxnSpPr/>
          <p:nvPr/>
        </p:nvCxnSpPr>
        <p:spPr>
          <a:xfrm flipH="1">
            <a:off x="9039953" y="2564880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H="1">
            <a:off x="9077309" y="4544570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flipH="1">
            <a:off x="9077309" y="6598965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8317753" y="3744953"/>
            <a:ext cx="2403184" cy="0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8317753" y="5812041"/>
            <a:ext cx="2403184" cy="0"/>
          </a:xfrm>
          <a:prstGeom prst="line">
            <a:avLst/>
          </a:prstGeom>
          <a:ln>
            <a:solidFill>
              <a:srgbClr val="FFFF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角丸四角形 61"/>
          <p:cNvSpPr>
            <a:spLocks/>
          </p:cNvSpPr>
          <p:nvPr/>
        </p:nvSpPr>
        <p:spPr>
          <a:xfrm>
            <a:off x="3179199" y="6449557"/>
            <a:ext cx="303788" cy="989034"/>
          </a:xfrm>
          <a:prstGeom prst="roundRect">
            <a:avLst>
              <a:gd name="adj" fmla="val 15325"/>
            </a:avLst>
          </a:prstGeom>
          <a:solidFill>
            <a:srgbClr val="D33220"/>
          </a:solidFill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fontAlgn="ctr"/>
            <a:r>
              <a:rPr kumimoji="1"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</a:t>
            </a:r>
          </a:p>
        </p:txBody>
      </p:sp>
      <p:pic>
        <p:nvPicPr>
          <p:cNvPr id="66" name="図 65" descr="svg2.png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618763" y="-151288"/>
            <a:ext cx="1798524" cy="2500158"/>
          </a:xfrm>
          <a:prstGeom prst="rect">
            <a:avLst/>
          </a:prstGeom>
        </p:spPr>
      </p:pic>
      <p:sp>
        <p:nvSpPr>
          <p:cNvPr id="64" name="正方形/長方形 63"/>
          <p:cNvSpPr/>
          <p:nvPr/>
        </p:nvSpPr>
        <p:spPr>
          <a:xfrm>
            <a:off x="8467291" y="681196"/>
            <a:ext cx="203132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キャンペーン</a:t>
            </a:r>
            <a:endParaRPr lang="en-US" altLang="ja-JP" sz="24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対象コース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1050</TotalTime>
  <Words>183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A-OTF 太ミンA101 Pro Bold</vt:lpstr>
      <vt:lpstr>HG丸ｺﾞｼｯｸM-PRO</vt:lpstr>
      <vt:lpstr>Lucida Grande</vt:lpstr>
      <vt:lpstr>ＭＳ Ｐゴシック</vt:lpstr>
      <vt:lpstr>メイリオ</vt:lpstr>
      <vt:lpstr>Arial</vt:lpstr>
      <vt:lpstr>Bauhaus 93</vt:lpstr>
      <vt:lpstr>Britannic Bold</vt:lpstr>
      <vt:lpstr>Calibri</vt:lpstr>
      <vt:lpstr>Calibri Light</vt:lpstr>
      <vt:lpstr>Rockwell Extra Bold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61</cp:revision>
  <cp:lastPrinted>2013-04-25T06:18:16Z</cp:lastPrinted>
  <dcterms:created xsi:type="dcterms:W3CDTF">2013-08-07T01:20:38Z</dcterms:created>
  <dcterms:modified xsi:type="dcterms:W3CDTF">2018-02-28T11:04:29Z</dcterms:modified>
</cp:coreProperties>
</file>