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C80"/>
    <a:srgbClr val="B0D2DF"/>
    <a:srgbClr val="EDACB7"/>
    <a:srgbClr val="FAF4B2"/>
    <a:srgbClr val="FFFDDB"/>
    <a:srgbClr val="232725"/>
    <a:srgbClr val="111311"/>
    <a:srgbClr val="0D100C"/>
    <a:srgbClr val="1F58A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pic>
        <p:nvPicPr>
          <p:cNvPr id="20" name="図 19" descr="イラスト・写真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pic>
        <p:nvPicPr>
          <p:cNvPr id="21" name="図 20" descr="タイトル（アウトライン）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4" t="2665" r="24244" b="59881"/>
          <a:stretch/>
        </p:blipFill>
        <p:spPr>
          <a:xfrm>
            <a:off x="1888062" y="290719"/>
            <a:ext cx="4003396" cy="4085372"/>
          </a:xfrm>
          <a:prstGeom prst="rect">
            <a:avLst/>
          </a:prstGeom>
        </p:spPr>
      </p:pic>
      <p:pic>
        <p:nvPicPr>
          <p:cNvPr id="22" name="図 21" descr="テキスト情報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4" t="42205" r="33644" b="53990"/>
          <a:stretch/>
        </p:blipFill>
        <p:spPr>
          <a:xfrm>
            <a:off x="2835302" y="4458293"/>
            <a:ext cx="2101028" cy="343008"/>
          </a:xfrm>
          <a:prstGeom prst="rect">
            <a:avLst/>
          </a:prstGeom>
        </p:spPr>
      </p:pic>
      <p:pic>
        <p:nvPicPr>
          <p:cNvPr id="23" name="図 22" descr="テキスト情報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4" t="51975" r="33644" b="44190"/>
          <a:stretch/>
        </p:blipFill>
        <p:spPr>
          <a:xfrm>
            <a:off x="2835302" y="5718532"/>
            <a:ext cx="2101028" cy="345675"/>
          </a:xfrm>
          <a:prstGeom prst="rect">
            <a:avLst/>
          </a:prstGeom>
        </p:spPr>
      </p:pic>
      <p:pic>
        <p:nvPicPr>
          <p:cNvPr id="24" name="図 23" descr="テキスト情報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4" t="61773" r="33644" b="34519"/>
          <a:stretch/>
        </p:blipFill>
        <p:spPr>
          <a:xfrm>
            <a:off x="2835302" y="6770867"/>
            <a:ext cx="2101028" cy="334235"/>
          </a:xfrm>
          <a:prstGeom prst="rect">
            <a:avLst/>
          </a:prstGeom>
        </p:spPr>
      </p:pic>
      <p:pic>
        <p:nvPicPr>
          <p:cNvPr id="25" name="図 24" descr="テキスト情報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4" t="71504" r="33644" b="24797"/>
          <a:stretch/>
        </p:blipFill>
        <p:spPr>
          <a:xfrm>
            <a:off x="2835302" y="7832659"/>
            <a:ext cx="2101028" cy="333416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1902820" y="4799218"/>
            <a:ext cx="3984428" cy="75747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イベントの説明を入れてください。ダミーテキストダミーテキストダミーテキストダミーテキストダミーテキストダミーテキストダミーテキストダミーテキストダミーテキストダミーテキスト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320234" y="6049955"/>
            <a:ext cx="3149600" cy="75362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前売り券：</a:t>
            </a:r>
            <a:r>
              <a:rPr lang="en-US" altLang="ja-JP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1,000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r>
              <a:rPr lang="en-US" altLang="ja-JP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 / 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当日券：</a:t>
            </a:r>
            <a:r>
              <a:rPr lang="en-US" altLang="ja-JP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1,200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円</a:t>
            </a:r>
            <a:endParaRPr lang="en-US" altLang="ja-JP" sz="1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※</a:t>
            </a:r>
            <a:r>
              <a:rPr lang="ja-JP" altLang="en-US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消費税込みの価格です</a:t>
            </a:r>
            <a:endParaRPr lang="en-US" altLang="ja-JP" sz="105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endParaRPr lang="ja-JP" altLang="en-US" sz="105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320234" y="7095900"/>
            <a:ext cx="3149600" cy="75747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駅前公園特設会場</a:t>
            </a: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線</a:t>
            </a:r>
            <a:r>
              <a:rPr lang="en-US" altLang="ja-JP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××</a:t>
            </a:r>
            <a:r>
              <a:rPr lang="ja-JP" altLang="en-US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駅より徒歩</a:t>
            </a:r>
            <a:r>
              <a:rPr lang="en-US" altLang="ja-JP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05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</a:t>
            </a:r>
            <a:endParaRPr lang="en-US" altLang="ja-JP" sz="105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endParaRPr lang="en-US" altLang="ja-JP" sz="1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985608" y="8171729"/>
            <a:ext cx="3818852" cy="78825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前売り券の購入をご希望の方は、対応店舗もしくはホームページからお求めください。</a:t>
            </a:r>
            <a:endParaRPr lang="en-US" altLang="ja-JP" sz="12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ctr">
              <a:lnSpc>
                <a:spcPts val="2000"/>
              </a:lnSpc>
              <a:tabLst>
                <a:tab pos="1619250" algn="l"/>
              </a:tabLst>
            </a:pPr>
            <a:r>
              <a:rPr lang="en-US" altLang="ja-JP" sz="1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http://</a:t>
            </a:r>
            <a:r>
              <a:rPr lang="en-US" altLang="ja-JP" sz="1800" dirty="0" err="1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www.askult.com</a:t>
            </a:r>
            <a:r>
              <a:rPr lang="en-US" altLang="ja-JP" sz="180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/</a:t>
            </a:r>
            <a:endParaRPr lang="ja-JP" altLang="en-US" sz="180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75081" y="9777785"/>
            <a:ext cx="68316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1619250" algn="l"/>
              </a:tabLst>
            </a:pP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主催：アスクル日本酒会　共催：</a:t>
            </a:r>
            <a:r>
              <a:rPr lang="en-US" altLang="ja-JP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商店連合会</a:t>
            </a:r>
            <a:r>
              <a:rPr lang="en-US" altLang="ja-JP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/○○</a:t>
            </a:r>
            <a:r>
              <a:rPr lang="ja-JP" altLang="en-US" sz="1800" b="1" spc="50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観光局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93094" y="10145667"/>
            <a:ext cx="6813668" cy="3069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200"/>
              </a:lnSpc>
              <a:spcBef>
                <a:spcPts val="500"/>
              </a:spcBef>
              <a:tabLst>
                <a:tab pos="1619250" algn="l"/>
              </a:tabLst>
            </a:pP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【</a:t>
            </a:r>
            <a:r>
              <a:rPr lang="ja-JP" altLang="en-US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お問合せ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】</a:t>
            </a:r>
            <a:r>
              <a:rPr lang="ja-JP" altLang="en-US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TEL. </a:t>
            </a:r>
            <a:r>
              <a:rPr lang="en-US" altLang="ja-JP" sz="28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03-1234-1111</a:t>
            </a:r>
            <a:r>
              <a:rPr lang="ja-JP" altLang="en-US" sz="28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　</a:t>
            </a:r>
            <a:r>
              <a:rPr lang="en-US" altLang="ja-JP" sz="1600" b="1" dirty="0">
                <a:solidFill>
                  <a:srgbClr val="003C80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URL. http://www.askult.com/</a:t>
            </a:r>
            <a:endParaRPr lang="ja-JP" altLang="en-US" sz="1600" b="1" dirty="0">
              <a:solidFill>
                <a:srgbClr val="003C80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663562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ＭＳ Ｐ明朝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2018-02-28T11:10:11Z</dcterms:modified>
</cp:coreProperties>
</file>