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3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C8F3"/>
    <a:srgbClr val="003C80"/>
    <a:srgbClr val="B0D2DF"/>
    <a:srgbClr val="EDACB7"/>
    <a:srgbClr val="FAF4B2"/>
    <a:srgbClr val="FFFDDB"/>
    <a:srgbClr val="232725"/>
    <a:srgbClr val="111311"/>
    <a:srgbClr val="0D100C"/>
    <a:srgbClr val="1F58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475081" y="9777785"/>
            <a:ext cx="68316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tabLst>
                <a:tab pos="1619250" algn="l"/>
              </a:tabLst>
            </a:pPr>
            <a:r>
              <a:rPr lang="ja-JP" altLang="en-US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主催：アスクル日本酒会　共催：</a:t>
            </a:r>
            <a:r>
              <a:rPr lang="en-US" altLang="ja-JP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商店連合会</a:t>
            </a:r>
            <a:r>
              <a:rPr lang="en-US" altLang="ja-JP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/○○</a:t>
            </a:r>
            <a:r>
              <a:rPr lang="ja-JP" altLang="en-US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観光局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93094" y="10145667"/>
            <a:ext cx="6813668" cy="3069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  <a:spcBef>
                <a:spcPts val="500"/>
              </a:spcBef>
              <a:tabLst>
                <a:tab pos="1619250" algn="l"/>
              </a:tabLst>
            </a:pPr>
            <a:r>
              <a:rPr lang="en-US" altLang="ja-JP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【</a:t>
            </a:r>
            <a:r>
              <a:rPr lang="ja-JP" altLang="en-US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お問合せ</a:t>
            </a:r>
            <a:r>
              <a:rPr lang="en-US" altLang="ja-JP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TEL. </a:t>
            </a:r>
            <a:r>
              <a:rPr lang="en-US" altLang="ja-JP" sz="28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03-1234-1111</a:t>
            </a:r>
            <a:r>
              <a:rPr lang="ja-JP" altLang="en-US" sz="28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URL. http://www.askult.com/</a:t>
            </a:r>
            <a:endParaRPr lang="ja-JP" altLang="en-US" sz="1600" b="1" dirty="0">
              <a:solidFill>
                <a:srgbClr val="003C8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2" name="図 1" descr="背景用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pic>
        <p:nvPicPr>
          <p:cNvPr id="7" name="図 6" descr="イラスト・写真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0" t="1801" r="3694" b="14761"/>
          <a:stretch/>
        </p:blipFill>
        <p:spPr>
          <a:xfrm>
            <a:off x="498967" y="196535"/>
            <a:ext cx="6985544" cy="9101100"/>
          </a:xfrm>
          <a:prstGeom prst="rect">
            <a:avLst/>
          </a:prstGeom>
        </p:spPr>
      </p:pic>
      <p:pic>
        <p:nvPicPr>
          <p:cNvPr id="4" name="図 3" descr="タイトル（アウトライン）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0" t="21691" r="7780" b="57450"/>
          <a:stretch/>
        </p:blipFill>
        <p:spPr>
          <a:xfrm>
            <a:off x="604645" y="2365984"/>
            <a:ext cx="6562342" cy="2275274"/>
          </a:xfrm>
          <a:prstGeom prst="rect">
            <a:avLst/>
          </a:prstGeom>
        </p:spPr>
      </p:pic>
      <p:pic>
        <p:nvPicPr>
          <p:cNvPr id="18" name="図 17" descr="タイトル（アウトライン）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" t="6514" r="62645" b="79071"/>
          <a:stretch/>
        </p:blipFill>
        <p:spPr>
          <a:xfrm>
            <a:off x="483847" y="710551"/>
            <a:ext cx="2419236" cy="157228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 rot="21431462">
            <a:off x="750701" y="1170039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毎年恒例！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-1" y="10271166"/>
            <a:ext cx="777557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●住所：東京都江東区豊洲3-2-3</a:t>
            </a:r>
            <a:r>
              <a:rPr lang="en-US" altLang="ja-JP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●TEL: </a:t>
            </a:r>
            <a:r>
              <a:rPr lang="en-US" altLang="ja-JP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03-1234-1111  </a:t>
            </a:r>
            <a:r>
              <a:rPr lang="ja-JP" altLang="en-US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●営業時間：</a:t>
            </a:r>
            <a:r>
              <a:rPr lang="en-US" altLang="ja-JP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lang="ja-JP" altLang="en-US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23:00</a:t>
            </a:r>
            <a:endParaRPr lang="ja-JP" altLang="en-US" sz="13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01216" y="942758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宴会・パーティも承ります！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 rot="2167">
            <a:off x="3046716" y="5316636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ビール飲み放題</a:t>
            </a: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 rot="21567707">
            <a:off x="3369255" y="7225061"/>
            <a:ext cx="34748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2480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074693" y="7432101"/>
            <a:ext cx="400110" cy="9900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おひとり様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47765" y="9755314"/>
            <a:ext cx="2817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居酒屋 アスクル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392965" y="5831395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ハイボール・チューハイ・</a:t>
            </a:r>
            <a:endParaRPr kumimoji="1" lang="en-US" altLang="ja-JP" sz="1800" b="1" dirty="0">
              <a:latin typeface="NTモトヤ丸アポロ4KP" panose="020B0400000000000000" pitchFamily="50" charset="-128"/>
              <a:ea typeface="NTモトヤ丸アポロ4KP" panose="020B0400000000000000" pitchFamily="50" charset="-128"/>
            </a:endParaRPr>
          </a:p>
          <a:p>
            <a:r>
              <a:rPr kumimoji="1" lang="ja-JP" altLang="en-US" sz="1800" b="1" dirty="0"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ソフトドリンクも飲み放題！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662543" y="6250264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 rot="2167">
            <a:off x="3582995" y="6737737"/>
            <a:ext cx="2805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おつまみ</a:t>
            </a:r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604079" y="5188617"/>
            <a:ext cx="2354357" cy="3345497"/>
          </a:xfrm>
          <a:prstGeom prst="rect">
            <a:avLst/>
          </a:prstGeom>
          <a:solidFill>
            <a:srgbClr val="7BC8F3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08414" y="5020355"/>
            <a:ext cx="24092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rgbClr val="003C80"/>
                </a:solidFill>
              </a:rPr>
              <a:t>6/</a:t>
            </a:r>
            <a:r>
              <a:rPr kumimoji="1" lang="en-US" altLang="ja-JP" sz="9600" b="1" dirty="0">
                <a:solidFill>
                  <a:srgbClr val="003C80"/>
                </a:solidFill>
              </a:rPr>
              <a:t>29</a:t>
            </a:r>
            <a:r>
              <a:rPr kumimoji="1" lang="en-US" altLang="ja-JP" sz="2400" b="1" dirty="0">
                <a:solidFill>
                  <a:srgbClr val="003C80"/>
                </a:solidFill>
              </a:rPr>
              <a:t>(</a:t>
            </a:r>
            <a:r>
              <a:rPr kumimoji="1" lang="ja-JP" altLang="en-US" sz="2000" b="1" dirty="0">
                <a:solidFill>
                  <a:srgbClr val="003C80"/>
                </a:solidFill>
              </a:rPr>
              <a:t>木</a:t>
            </a:r>
            <a:r>
              <a:rPr kumimoji="1" lang="en-US" altLang="ja-JP" sz="2400" b="1" dirty="0">
                <a:solidFill>
                  <a:srgbClr val="003C80"/>
                </a:solidFill>
              </a:rPr>
              <a:t>)</a:t>
            </a:r>
          </a:p>
          <a:p>
            <a:pPr algn="ctr"/>
            <a:r>
              <a:rPr lang="en-US" altLang="ja-JP" sz="4800" b="1" dirty="0">
                <a:solidFill>
                  <a:srgbClr val="003C80"/>
                </a:solidFill>
              </a:rPr>
              <a:t>▼</a:t>
            </a:r>
            <a:endParaRPr kumimoji="1" lang="ja-JP" altLang="en-US" sz="2400" b="1" dirty="0">
              <a:solidFill>
                <a:srgbClr val="003C8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88589" y="6974158"/>
            <a:ext cx="23751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rgbClr val="003C80"/>
                </a:solidFill>
              </a:rPr>
              <a:t>9/</a:t>
            </a:r>
            <a:r>
              <a:rPr kumimoji="1" lang="en-US" altLang="ja-JP" sz="8800" b="1" dirty="0">
                <a:solidFill>
                  <a:srgbClr val="003C80"/>
                </a:solidFill>
              </a:rPr>
              <a:t>13</a:t>
            </a:r>
            <a:r>
              <a:rPr kumimoji="1" lang="en-US" altLang="ja-JP" sz="2400" b="1" dirty="0">
                <a:solidFill>
                  <a:srgbClr val="003C80"/>
                </a:solidFill>
              </a:rPr>
              <a:t>(</a:t>
            </a:r>
            <a:r>
              <a:rPr lang="ja-JP" altLang="en-US" sz="2000" b="1" dirty="0">
                <a:solidFill>
                  <a:srgbClr val="003C80"/>
                </a:solidFill>
              </a:rPr>
              <a:t>水</a:t>
            </a:r>
            <a:r>
              <a:rPr kumimoji="1" lang="en-US" altLang="ja-JP" sz="2400" b="1" dirty="0">
                <a:solidFill>
                  <a:srgbClr val="003C80"/>
                </a:solidFill>
              </a:rPr>
              <a:t>)</a:t>
            </a:r>
            <a:endParaRPr kumimoji="1" lang="ja-JP" altLang="en-US" sz="2400" b="1" dirty="0">
              <a:solidFill>
                <a:srgbClr val="003C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63562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172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ＭＳ Ｐ明朝</vt:lpstr>
      <vt:lpstr>NTモトヤ丸アポロ4KP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2018-02-28T11:14:37Z</dcterms:modified>
</cp:coreProperties>
</file>