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4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D2DF"/>
    <a:srgbClr val="EDACB7"/>
    <a:srgbClr val="FAF4B2"/>
    <a:srgbClr val="FFFDDB"/>
    <a:srgbClr val="232725"/>
    <a:srgbClr val="111311"/>
    <a:srgbClr val="0D100C"/>
    <a:srgbClr val="1F58A9"/>
    <a:srgbClr val="FF6699"/>
    <a:srgbClr val="7753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footwear-1838767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33" b="18726"/>
          <a:stretch/>
        </p:blipFill>
        <p:spPr>
          <a:xfrm>
            <a:off x="0" y="8321778"/>
            <a:ext cx="7775575" cy="2585935"/>
          </a:xfrm>
          <a:prstGeom prst="rect">
            <a:avLst/>
          </a:prstGeom>
        </p:spPr>
      </p:pic>
      <p:pic>
        <p:nvPicPr>
          <p:cNvPr id="5" name="図 4" descr="レイヤー-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" y="0"/>
            <a:ext cx="7771631" cy="10907713"/>
          </a:xfrm>
          <a:prstGeom prst="rect">
            <a:avLst/>
          </a:prstGeom>
        </p:spPr>
      </p:pic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113291"/>
              </p:ext>
            </p:extLst>
          </p:nvPr>
        </p:nvGraphicFramePr>
        <p:xfrm>
          <a:off x="652604" y="6265794"/>
          <a:ext cx="3349621" cy="1645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2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7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marR="0" indent="0" algn="l" defTabSz="7775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シューズクリーニング</a:t>
                      </a:r>
                      <a:endParaRPr kumimoji="1" lang="en-US" altLang="ja-JP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紳士革靴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・・・・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10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,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400</a:t>
                      </a:r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円～</a:t>
                      </a:r>
                      <a:endParaRPr lang="ja-JP" altLang="en-US" sz="2000" dirty="0">
                        <a:solidFill>
                          <a:srgbClr val="353535"/>
                        </a:solidFill>
                        <a:latin typeface="AppleSystemUIFon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婦人革靴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・・・・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10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,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400</a:t>
                      </a:r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円～</a:t>
                      </a:r>
                      <a:endParaRPr lang="ja-JP" altLang="en-US" sz="2000" dirty="0">
                        <a:solidFill>
                          <a:srgbClr val="353535"/>
                        </a:solidFill>
                        <a:latin typeface="AppleSystemUIFon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スニーカー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・・・・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12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,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400</a:t>
                      </a:r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円～</a:t>
                      </a:r>
                      <a:endParaRPr kumimoji="1" lang="ja-JP" altLang="en-US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927170"/>
              </p:ext>
            </p:extLst>
          </p:nvPr>
        </p:nvGraphicFramePr>
        <p:xfrm>
          <a:off x="4106353" y="2670432"/>
          <a:ext cx="3349621" cy="128860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2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7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6123">
                <a:tc gridSpan="2">
                  <a:txBody>
                    <a:bodyPr/>
                    <a:lstStyle/>
                    <a:p>
                      <a:pPr marL="0" marR="0" indent="0" algn="l" defTabSz="7775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かかと修理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紳士靴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7775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dirty="0"/>
                        <a:t>・・・・</a:t>
                      </a:r>
                      <a:r>
                        <a:rPr kumimoji="1" lang="en-US" altLang="ja-JP" sz="2000" dirty="0"/>
                        <a:t>2,400</a:t>
                      </a:r>
                      <a:r>
                        <a:rPr kumimoji="1" lang="ja-JP" altLang="en-US" sz="2000" dirty="0"/>
                        <a:t>円～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婦人靴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・・・・</a:t>
                      </a:r>
                      <a:r>
                        <a:rPr kumimoji="1" lang="en-US" altLang="ja-JP" sz="2000" dirty="0"/>
                        <a:t>1,300</a:t>
                      </a:r>
                      <a:r>
                        <a:rPr kumimoji="1" lang="ja-JP" altLang="en-US" sz="2000" dirty="0"/>
                        <a:t>円</a:t>
                      </a:r>
                      <a:r>
                        <a:rPr kumimoji="1" lang="en-US" altLang="ja-JP" sz="2000" dirty="0"/>
                        <a:t>〜</a:t>
                      </a:r>
                      <a:endParaRPr kumimoji="1" lang="ja-JP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270283"/>
              </p:ext>
            </p:extLst>
          </p:nvPr>
        </p:nvGraphicFramePr>
        <p:xfrm>
          <a:off x="4106353" y="4215238"/>
          <a:ext cx="3349621" cy="1645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2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7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marR="0" indent="0" algn="l" defTabSz="7775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前底修理</a:t>
                      </a:r>
                      <a:endParaRPr kumimoji="1" lang="en-US" altLang="ja-JP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紳士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(</a:t>
                      </a:r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ゴム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)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・・・・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2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,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800</a:t>
                      </a:r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円～</a:t>
                      </a:r>
                      <a:endParaRPr kumimoji="1" lang="ja-JP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mr-IN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紳士</a:t>
                      </a:r>
                      <a:r>
                        <a:rPr lang="mr-IN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(</a:t>
                      </a:r>
                      <a:r>
                        <a:rPr lang="ja-JP" altLang="mr-IN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革</a:t>
                      </a:r>
                      <a:r>
                        <a:rPr lang="mr-IN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)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・・・・</a:t>
                      </a:r>
                      <a:r>
                        <a:rPr lang="mr-IN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8</a:t>
                      </a:r>
                      <a:r>
                        <a:rPr lang="mr-IN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,</a:t>
                      </a:r>
                      <a:r>
                        <a:rPr lang="mr-IN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000</a:t>
                      </a:r>
                      <a:r>
                        <a:rPr lang="ja-JP" altLang="mr-IN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円～</a:t>
                      </a:r>
                      <a:endParaRPr kumimoji="1" lang="ja-JP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婦人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7775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dirty="0"/>
                        <a:t>・・・・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2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,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800</a:t>
                      </a:r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円～</a:t>
                      </a:r>
                      <a:endParaRPr kumimoji="1" lang="ja-JP" altLang="en-US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表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109336"/>
              </p:ext>
            </p:extLst>
          </p:nvPr>
        </p:nvGraphicFramePr>
        <p:xfrm>
          <a:off x="4106353" y="6265794"/>
          <a:ext cx="3349621" cy="1645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2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7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marR="0" indent="0" algn="l" defTabSz="7775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靴底全体修理</a:t>
                      </a:r>
                      <a:endParaRPr kumimoji="1" lang="en-US" altLang="ja-JP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スポンジ</a:t>
                      </a:r>
                      <a:endParaRPr kumimoji="1" lang="ja-JP" alt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・・・・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10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,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400</a:t>
                      </a:r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円～</a:t>
                      </a:r>
                      <a:endParaRPr lang="ja-JP" altLang="en-US" sz="2000" dirty="0">
                        <a:solidFill>
                          <a:srgbClr val="353535"/>
                        </a:solidFill>
                        <a:latin typeface="AppleSystemUIFon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ゴム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・・・・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10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,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400</a:t>
                      </a:r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円～</a:t>
                      </a:r>
                      <a:endParaRPr lang="ja-JP" altLang="en-US" sz="2000" dirty="0">
                        <a:solidFill>
                          <a:srgbClr val="353535"/>
                        </a:solidFill>
                        <a:latin typeface="AppleSystemUIFon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革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・・・・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12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,</a:t>
                      </a:r>
                      <a:r>
                        <a:rPr lang="en-US" altLang="ja-JP" sz="2000" dirty="0">
                          <a:solidFill>
                            <a:srgbClr val="353535"/>
                          </a:solidFill>
                          <a:latin typeface="AppleSystemUIFont"/>
                        </a:rPr>
                        <a:t>400</a:t>
                      </a:r>
                      <a:r>
                        <a:rPr lang="ja-JP" altLang="en-US" sz="2000" dirty="0">
                          <a:solidFill>
                            <a:srgbClr val="353535"/>
                          </a:solidFill>
                          <a:latin typeface=".HiraKakuInterface-W3"/>
                        </a:rPr>
                        <a:t>円～</a:t>
                      </a:r>
                      <a:endParaRPr kumimoji="1" lang="ja-JP" altLang="en-US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1088705" y="395819"/>
            <a:ext cx="5683347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fontAlgn="ctr"/>
            <a:r>
              <a:rPr kumimoji="1" lang="en-US" altLang="ja-JP" sz="1800" dirty="0">
                <a:solidFill>
                  <a:srgbClr val="77531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○○</a:t>
            </a:r>
            <a:r>
              <a:rPr kumimoji="1" lang="ja-JP" altLang="en-US" sz="1800" dirty="0">
                <a:solidFill>
                  <a:srgbClr val="77531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駅から</a:t>
            </a:r>
            <a:r>
              <a:rPr kumimoji="1" lang="en-US" altLang="ja-JP" sz="1800" dirty="0">
                <a:solidFill>
                  <a:srgbClr val="77531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kumimoji="1" lang="ja-JP" altLang="en-US" sz="1800" dirty="0">
                <a:solidFill>
                  <a:srgbClr val="77531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分。靴のことなら何でもご相談ください。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622788" y="8576089"/>
            <a:ext cx="3204174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tabLst>
                <a:tab pos="1619250" algn="l"/>
              </a:tabLst>
            </a:pPr>
            <a:r>
              <a:rPr lang="ja-JP" altLang="en-US" sz="3200" spc="5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/>
                <a:ea typeface="メイリオ"/>
                <a:cs typeface="メイリオ"/>
              </a:rPr>
              <a:t>靴修理アスクル　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24032" y="9090148"/>
            <a:ext cx="3020451" cy="13148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ts val="2200"/>
              </a:lnSpc>
              <a:spcBef>
                <a:spcPts val="500"/>
              </a:spcBef>
              <a:tabLst>
                <a:tab pos="1619250" algn="l"/>
              </a:tabLst>
            </a:pPr>
            <a:r>
              <a:rPr lang="en-US" altLang="ja-JP" sz="1600" b="1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TEL.</a:t>
            </a:r>
          </a:p>
          <a:p>
            <a:pPr>
              <a:lnSpc>
                <a:spcPts val="2200"/>
              </a:lnSpc>
              <a:spcBef>
                <a:spcPts val="500"/>
              </a:spcBef>
              <a:tabLst>
                <a:tab pos="1619250" algn="l"/>
              </a:tabLst>
            </a:pPr>
            <a:r>
              <a:rPr lang="en-US" altLang="ja-JP" sz="2800" b="1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03-1234-</a:t>
            </a:r>
            <a:r>
              <a:rPr lang="en-US" altLang="ja-JP" sz="2800" b="1" dirty="0">
                <a:solidFill>
                  <a:srgbClr val="FFFFFF"/>
                </a:solidFill>
                <a:latin typeface="メイリオ"/>
                <a:ea typeface="メイリオ"/>
                <a:cs typeface="メイリオ"/>
              </a:rPr>
              <a:t>1111</a:t>
            </a:r>
          </a:p>
          <a:p>
            <a:pPr>
              <a:lnSpc>
                <a:spcPts val="2200"/>
              </a:lnSpc>
              <a:spcBef>
                <a:spcPts val="500"/>
              </a:spcBef>
              <a:tabLst>
                <a:tab pos="1619250" algn="l"/>
              </a:tabLst>
            </a:pPr>
            <a:r>
              <a:rPr lang="en-US" altLang="ja-JP" sz="1600" b="1" dirty="0">
                <a:solidFill>
                  <a:srgbClr val="FFFFFF"/>
                </a:solidFill>
                <a:latin typeface="メイリオ"/>
                <a:ea typeface="メイリオ"/>
                <a:cs typeface="メイリオ"/>
              </a:rPr>
              <a:t>http://www.askult.com/</a:t>
            </a:r>
          </a:p>
          <a:p>
            <a:pPr>
              <a:lnSpc>
                <a:spcPts val="2200"/>
              </a:lnSpc>
              <a:spcBef>
                <a:spcPts val="500"/>
              </a:spcBef>
              <a:tabLst>
                <a:tab pos="1619250" algn="l"/>
              </a:tabLst>
            </a:pPr>
            <a:r>
              <a:rPr lang="ja-JP" altLang="en-US" sz="1600" b="1" dirty="0">
                <a:solidFill>
                  <a:srgbClr val="FFFFFF"/>
                </a:solidFill>
                <a:latin typeface="メイリオ"/>
                <a:ea typeface="メイリオ"/>
                <a:cs typeface="メイリオ"/>
              </a:rPr>
              <a:t>東京都江東区豊洲</a:t>
            </a:r>
            <a:r>
              <a:rPr lang="en-US" altLang="ja-JP" sz="1600" b="1" dirty="0">
                <a:solidFill>
                  <a:srgbClr val="FFFFFF"/>
                </a:solidFill>
                <a:latin typeface="メイリオ"/>
                <a:ea typeface="メイリオ"/>
                <a:cs typeface="メイリオ"/>
              </a:rPr>
              <a:t>3-2-3</a:t>
            </a:r>
            <a:endParaRPr lang="ja-JP" altLang="en-US" sz="1600" b="1" dirty="0">
              <a:solidFill>
                <a:srgbClr val="FFFF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4490872" y="8609072"/>
            <a:ext cx="2932111" cy="1905521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地図を入れてください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663912" y="2638795"/>
            <a:ext cx="3229030" cy="3446929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写真を入れてください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3863790404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256</Words>
  <Application>Microsoft Office PowerPoint</Application>
  <PresentationFormat>ユーザー設定</PresentationFormat>
  <Paragraphs>51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.HiraKakuInterface-W3</vt:lpstr>
      <vt:lpstr>AppleSystemUIFont</vt:lpstr>
      <vt:lpstr>HG丸ｺﾞｼｯｸM-PRO</vt:lpstr>
      <vt:lpstr>ＭＳ Ｐゴシック</vt:lpstr>
      <vt:lpstr>メイリオ</vt:lpstr>
      <vt:lpstr>Arial</vt:lpstr>
      <vt:lpstr>Calibri</vt:lpstr>
      <vt:lpstr>Calibri Light</vt:lpstr>
      <vt:lpstr>Mangal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2018-02-28T11:19:31Z</dcterms:modified>
</cp:coreProperties>
</file>