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3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D2DF"/>
    <a:srgbClr val="EDACB7"/>
    <a:srgbClr val="FAF4B2"/>
    <a:srgbClr val="FFFDDB"/>
    <a:srgbClr val="232725"/>
    <a:srgbClr val="111311"/>
    <a:srgbClr val="0D100C"/>
    <a:srgbClr val="1F58A9"/>
    <a:srgbClr val="FF6699"/>
    <a:srgbClr val="7753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濃色 2 - アクセント 3/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濃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間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淡色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660B408-B3CF-4A94-85FC-2B1E0A45F4A2}" styleName="濃色 2 - アクセント 1/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C4B1156A-380E-4F78-BDF5-A606A8083BF9}" styleName="中間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図形グループ 7"/>
          <p:cNvGrpSpPr/>
          <p:nvPr/>
        </p:nvGrpSpPr>
        <p:grpSpPr>
          <a:xfrm>
            <a:off x="3944" y="0"/>
            <a:ext cx="7771631" cy="10907713"/>
            <a:chOff x="3944" y="0"/>
            <a:chExt cx="7771631" cy="10907713"/>
          </a:xfrm>
        </p:grpSpPr>
        <p:pic>
          <p:nvPicPr>
            <p:cNvPr id="3" name="図 2" descr="背景用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4" y="0"/>
              <a:ext cx="7771631" cy="10907713"/>
            </a:xfrm>
            <a:prstGeom prst="rect">
              <a:avLst/>
            </a:prstGeom>
          </p:spPr>
        </p:pic>
        <p:pic>
          <p:nvPicPr>
            <p:cNvPr id="4" name="図 3" descr="イラスト・写真のコピー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553279" y="3149065"/>
              <a:ext cx="2665074" cy="2023367"/>
            </a:xfrm>
            <a:prstGeom prst="rect">
              <a:avLst/>
            </a:prstGeom>
          </p:spPr>
        </p:pic>
        <p:pic>
          <p:nvPicPr>
            <p:cNvPr id="5" name="図 4" descr="イラスト・写真.png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52938" y="5149341"/>
              <a:ext cx="3865756" cy="3140405"/>
            </a:xfrm>
            <a:prstGeom prst="rect">
              <a:avLst/>
            </a:prstGeom>
          </p:spPr>
        </p:pic>
        <p:pic>
          <p:nvPicPr>
            <p:cNvPr id="6" name="図 5" descr="タイトル（アウトライン）.png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67954" y="946740"/>
              <a:ext cx="5843612" cy="2147483"/>
            </a:xfrm>
            <a:prstGeom prst="rect">
              <a:avLst/>
            </a:prstGeom>
          </p:spPr>
        </p:pic>
      </p:grpSp>
      <p:sp>
        <p:nvSpPr>
          <p:cNvPr id="9" name="テキスト ボックス 8"/>
          <p:cNvSpPr txBox="1"/>
          <p:nvPr/>
        </p:nvSpPr>
        <p:spPr>
          <a:xfrm>
            <a:off x="808152" y="8255303"/>
            <a:ext cx="6141954" cy="11079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fontAlgn="ctr"/>
            <a:r>
              <a:rPr lang="en-US" altLang="en-US" sz="2400" b="1" dirty="0" err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店内で無料Wi-Fiをご利用いただけます</a:t>
            </a:r>
            <a:r>
              <a:rPr lang="en-US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！</a:t>
            </a:r>
          </a:p>
          <a:p>
            <a:pPr algn="ctr" fontAlgn="ctr"/>
            <a:r>
              <a:rPr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ご希望のお客様はスタッフまで</a:t>
            </a:r>
            <a:endParaRPr lang="en-US" altLang="ja-JP" sz="24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 fontAlgn="ctr"/>
            <a:r>
              <a:rPr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お声がけください。</a:t>
            </a:r>
            <a:endParaRPr lang="en-US" altLang="en-US" sz="24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808152" y="9509819"/>
            <a:ext cx="6141954" cy="49244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fontAlgn="ctr"/>
            <a:r>
              <a:rPr lang="en-US" altLang="ja-JP" sz="3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Cafe</a:t>
            </a:r>
            <a:r>
              <a:rPr lang="ja-JP" altLang="en-US" sz="32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アスクル</a:t>
            </a:r>
            <a:endParaRPr lang="en-US" altLang="en-US" sz="32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6635629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 anchor="ctr" anchorCtr="0">
        <a:spAutoFit/>
      </a:bodyPr>
      <a:lstStyle>
        <a:defPPr fontAlgn="ctr">
          <a:defRPr dirty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spDef>
    <a:txDef>
      <a:spPr>
        <a:noFill/>
      </a:spPr>
      <a:bodyPr wrap="square" lIns="0" tIns="0" rIns="0" bIns="0" rtlCol="0" anchor="ctr" anchorCtr="0">
        <a:spAutoFit/>
      </a:bodyPr>
      <a:lstStyle>
        <a:defPPr fontAlgn="ctr">
          <a:defRPr sz="1800" dirty="0" smtClean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124</Words>
  <Application>Microsoft Office PowerPoint</Application>
  <PresentationFormat>ユーザー設定</PresentationFormat>
  <Paragraphs>21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HG丸ｺﾞｼｯｸM-PRO</vt:lpstr>
      <vt:lpstr>ＭＳ Ｐゴシック</vt:lpstr>
      <vt:lpstr>メイリオ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2017-01-20T02:56:24Z</dcterms:created>
  <dcterms:modified xsi:type="dcterms:W3CDTF">2018-02-28T11:21:37Z</dcterms:modified>
</cp:coreProperties>
</file>