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3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D2DF"/>
    <a:srgbClr val="EDACB7"/>
    <a:srgbClr val="FAF4B2"/>
    <a:srgbClr val="FFFDDB"/>
    <a:srgbClr val="232725"/>
    <a:srgbClr val="111311"/>
    <a:srgbClr val="0D100C"/>
    <a:srgbClr val="1F58A9"/>
    <a:srgbClr val="FF6699"/>
    <a:srgbClr val="7753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図形グループ 12"/>
          <p:cNvGrpSpPr/>
          <p:nvPr/>
        </p:nvGrpSpPr>
        <p:grpSpPr>
          <a:xfrm>
            <a:off x="0" y="0"/>
            <a:ext cx="7771631" cy="10907713"/>
            <a:chOff x="0" y="0"/>
            <a:chExt cx="7771631" cy="10907713"/>
          </a:xfrm>
        </p:grpSpPr>
        <p:pic>
          <p:nvPicPr>
            <p:cNvPr id="2" name="図 1" descr="背景用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7771631" cy="10907713"/>
            </a:xfrm>
            <a:prstGeom prst="rect">
              <a:avLst/>
            </a:prstGeom>
          </p:spPr>
        </p:pic>
        <p:pic>
          <p:nvPicPr>
            <p:cNvPr id="7" name="図 6" descr="イラスト・写真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13595" y="5142152"/>
              <a:ext cx="3717406" cy="3221589"/>
            </a:xfrm>
            <a:prstGeom prst="rect">
              <a:avLst/>
            </a:prstGeom>
          </p:spPr>
        </p:pic>
        <p:pic>
          <p:nvPicPr>
            <p:cNvPr id="11" name="図 10" descr="イラスト・写真のコピー.pn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490" t="28967" r="31439" b="52290"/>
            <a:stretch/>
          </p:blipFill>
          <p:spPr>
            <a:xfrm>
              <a:off x="2447293" y="3159635"/>
              <a:ext cx="2880990" cy="2044471"/>
            </a:xfrm>
            <a:prstGeom prst="rect">
              <a:avLst/>
            </a:prstGeom>
          </p:spPr>
        </p:pic>
        <p:pic>
          <p:nvPicPr>
            <p:cNvPr id="12" name="図 11" descr="タイトル（アウトライン）.pn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336" t="8519" r="18336" b="70465"/>
            <a:stretch/>
          </p:blipFill>
          <p:spPr>
            <a:xfrm>
              <a:off x="1428950" y="929305"/>
              <a:ext cx="4921620" cy="2292284"/>
            </a:xfrm>
            <a:prstGeom prst="rect">
              <a:avLst/>
            </a:prstGeom>
          </p:spPr>
        </p:pic>
      </p:grpSp>
      <p:sp>
        <p:nvSpPr>
          <p:cNvPr id="9" name="テキスト ボックス 8"/>
          <p:cNvSpPr txBox="1"/>
          <p:nvPr/>
        </p:nvSpPr>
        <p:spPr>
          <a:xfrm>
            <a:off x="808152" y="8255303"/>
            <a:ext cx="6141954" cy="11079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fontAlgn="ctr"/>
            <a:r>
              <a:rPr lang="en-US" altLang="en-US" sz="2400" b="1" dirty="0" err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店内で無料Wi-Fiをご利用いただけます</a:t>
            </a:r>
            <a:r>
              <a:rPr lang="en-US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！</a:t>
            </a:r>
          </a:p>
          <a:p>
            <a:pPr algn="ctr" fontAlgn="ctr"/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ご希望のお客様はスタッフまで</a:t>
            </a:r>
            <a:endParaRPr lang="en-US" altLang="ja-JP" sz="2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 fontAlgn="ctr"/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お声がけください。</a:t>
            </a:r>
            <a:endParaRPr lang="en-US" altLang="en-US" sz="2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08152" y="9509819"/>
            <a:ext cx="6141954" cy="4924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fontAlgn="ctr"/>
            <a:r>
              <a:rPr lang="en-US" altLang="ja-JP" sz="3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Cafe</a:t>
            </a:r>
            <a:r>
              <a:rPr lang="ja-JP" altLang="en-US" sz="3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</a:t>
            </a:r>
            <a:endParaRPr lang="en-US" altLang="en-US" sz="32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6635629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124</Words>
  <Application>Microsoft Office PowerPoint</Application>
  <PresentationFormat>ユーザー設定</PresentationFormat>
  <Paragraphs>21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HG丸ｺﾞｼｯｸM-PRO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2018-02-28T11:24:20Z</dcterms:modified>
</cp:coreProperties>
</file>