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676" r:id="rId1"/>
    <p:sldMasterId id="2147483689" r:id="rId2"/>
  </p:sldMasterIdLst>
  <p:notesMasterIdLst>
    <p:notesMasterId r:id="rId6"/>
  </p:notesMasterIdLst>
  <p:handoutMasterIdLst>
    <p:handoutMasterId r:id="rId7"/>
  </p:handoutMasterIdLst>
  <p:sldIdLst>
    <p:sldId id="260" r:id="rId3"/>
    <p:sldId id="264" r:id="rId4"/>
    <p:sldId id="262" r:id="rId5"/>
  </p:sldIdLst>
  <p:sldSz cx="7775575" cy="10907713"/>
  <p:notesSz cx="7318375" cy="10450513"/>
  <p:kinsoku lang="ja-JP" invalStChars="、。，．・：；？！゛゜ヽヾゝゞ々ー’”）〕］｝〉》」』】°‰′″℃￠％ぁぃぅぇぉっゃゅょゎァィゥェォッャュョヮヵヶ!%),.:;?]}｡｣､･ｧｨｩｪｫｬｭｮｯｰﾞﾟ" invalEndChars="‘“（〔［｛〈《「『【￥＄$([\{｢￡"/>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0D2DF"/>
    <a:srgbClr val="EDACB7"/>
    <a:srgbClr val="FAF4B2"/>
    <a:srgbClr val="FFFDDB"/>
    <a:srgbClr val="232725"/>
    <a:srgbClr val="111311"/>
    <a:srgbClr val="0D100C"/>
    <a:srgbClr val="1F58A9"/>
    <a:srgbClr val="FF6699"/>
    <a:srgbClr val="7753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2D5ABB26-0587-4C30-8999-92F81FD0307C}" styleName="スタイル/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1EBBBCC-DAD2-459C-BE2E-F6DE35CF9A28}" styleName="濃色 2 - アクセント 3/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5202B0CA-FC54-4496-8BCA-5EF66A818D29}" styleName="濃色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8EC20E35-A176-4012-BC5E-935CFFF8708E}" styleName="中間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073A0DAA-6AF3-43AB-8588-CEC1D06C72B9}" styleName="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9012ECD-51FC-41F1-AA8D-1B2483CD663E}" styleName="淡色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72833802-FEF1-4C79-8D5D-14CF1EAF98D9}" styleName="淡色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2DE63D5-997A-4646-A377-4702673A728D}" styleName="淡色 2 - アクセント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0660B408-B3CF-4A94-85FC-2B1E0A45F4A2}" styleName="濃色 2 - アクセント 1/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C4B1156A-380E-4F78-BDF5-A606A8083BF9}" styleName="中間 4 - アクセント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063" autoAdjust="0"/>
    <p:restoredTop sz="99507" autoAdjust="0"/>
  </p:normalViewPr>
  <p:slideViewPr>
    <p:cSldViewPr snapToGrid="0">
      <p:cViewPr varScale="1">
        <p:scale>
          <a:sx n="67" d="100"/>
          <a:sy n="67" d="100"/>
        </p:scale>
        <p:origin x="-2576" y="-104"/>
      </p:cViewPr>
      <p:guideLst>
        <p:guide orient="horz" pos="3435"/>
        <p:guide pos="2449"/>
      </p:guideLst>
    </p:cSldViewPr>
  </p:slideViewPr>
  <p:notesTextViewPr>
    <p:cViewPr>
      <p:scale>
        <a:sx n="1" d="1"/>
        <a:sy n="1" d="1"/>
      </p:scale>
      <p:origin x="0" y="0"/>
    </p:cViewPr>
  </p:notesTextViewPr>
  <p:notesViewPr>
    <p:cSldViewPr snapToGrid="0">
      <p:cViewPr varScale="1">
        <p:scale>
          <a:sx n="70" d="100"/>
          <a:sy n="70" d="100"/>
        </p:scale>
        <p:origin x="-2148" y="-108"/>
      </p:cViewPr>
      <p:guideLst>
        <p:guide orient="horz" pos="3292"/>
        <p:guide pos="2305"/>
      </p:guideLst>
    </p:cSldViewPr>
  </p:notes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notesMaster" Target="notesMasters/notesMaster1.xml"/><Relationship Id="rId7" Type="http://schemas.openxmlformats.org/officeDocument/2006/relationships/handoutMaster" Target="handoutMasters/handoutMaster1.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5" y="0"/>
            <a:ext cx="3171825" cy="522288"/>
          </a:xfrm>
          <a:prstGeom prst="rect">
            <a:avLst/>
          </a:prstGeom>
        </p:spPr>
        <p:txBody>
          <a:bodyPr vert="horz" lIns="91396" tIns="45699" rIns="91396" bIns="45699" rtlCol="0"/>
          <a:lstStyle>
            <a:lvl1pPr algn="l">
              <a:defRPr sz="1100"/>
            </a:lvl1pPr>
          </a:lstStyle>
          <a:p>
            <a:endParaRPr kumimoji="1" lang="ja-JP" altLang="en-US" dirty="0"/>
          </a:p>
        </p:txBody>
      </p:sp>
      <p:sp>
        <p:nvSpPr>
          <p:cNvPr id="3" name="日付プレースホルダー 2"/>
          <p:cNvSpPr>
            <a:spLocks noGrp="1"/>
          </p:cNvSpPr>
          <p:nvPr>
            <p:ph type="dt" sz="quarter" idx="1"/>
          </p:nvPr>
        </p:nvSpPr>
        <p:spPr>
          <a:xfrm>
            <a:off x="4144967" y="0"/>
            <a:ext cx="3171825" cy="522288"/>
          </a:xfrm>
          <a:prstGeom prst="rect">
            <a:avLst/>
          </a:prstGeom>
        </p:spPr>
        <p:txBody>
          <a:bodyPr vert="horz" lIns="91396" tIns="45699" rIns="91396" bIns="45699" rtlCol="0"/>
          <a:lstStyle>
            <a:lvl1pPr algn="r">
              <a:defRPr sz="1100"/>
            </a:lvl1pPr>
          </a:lstStyle>
          <a:p>
            <a:fld id="{EA4C0380-2DE9-498B-B68D-60B46204BA80}" type="datetimeFigureOut">
              <a:rPr kumimoji="1" lang="ja-JP" altLang="en-US" smtClean="0"/>
              <a:t>17/07/18</a:t>
            </a:fld>
            <a:endParaRPr kumimoji="1" lang="ja-JP" altLang="en-US" dirty="0"/>
          </a:p>
        </p:txBody>
      </p:sp>
      <p:sp>
        <p:nvSpPr>
          <p:cNvPr id="4" name="フッター プレースホルダー 3"/>
          <p:cNvSpPr>
            <a:spLocks noGrp="1"/>
          </p:cNvSpPr>
          <p:nvPr>
            <p:ph type="ftr" sz="quarter" idx="2"/>
          </p:nvPr>
        </p:nvSpPr>
        <p:spPr>
          <a:xfrm>
            <a:off x="5" y="9926643"/>
            <a:ext cx="3171825" cy="522287"/>
          </a:xfrm>
          <a:prstGeom prst="rect">
            <a:avLst/>
          </a:prstGeom>
        </p:spPr>
        <p:txBody>
          <a:bodyPr vert="horz" lIns="91396" tIns="45699" rIns="91396" bIns="45699" rtlCol="0" anchor="b"/>
          <a:lstStyle>
            <a:lvl1pPr algn="l">
              <a:defRPr sz="1100"/>
            </a:lvl1pPr>
          </a:lstStyle>
          <a:p>
            <a:endParaRPr kumimoji="1" lang="ja-JP" altLang="en-US" dirty="0"/>
          </a:p>
        </p:txBody>
      </p:sp>
      <p:sp>
        <p:nvSpPr>
          <p:cNvPr id="5" name="スライド番号プレースホルダー 4"/>
          <p:cNvSpPr>
            <a:spLocks noGrp="1"/>
          </p:cNvSpPr>
          <p:nvPr>
            <p:ph type="sldNum" sz="quarter" idx="3"/>
          </p:nvPr>
        </p:nvSpPr>
        <p:spPr>
          <a:xfrm>
            <a:off x="4144967" y="9926643"/>
            <a:ext cx="3171825" cy="522287"/>
          </a:xfrm>
          <a:prstGeom prst="rect">
            <a:avLst/>
          </a:prstGeom>
        </p:spPr>
        <p:txBody>
          <a:bodyPr vert="horz" lIns="91396" tIns="45699" rIns="91396" bIns="45699" rtlCol="0" anchor="b"/>
          <a:lstStyle>
            <a:lvl1pPr algn="r">
              <a:defRPr sz="1100"/>
            </a:lvl1pPr>
          </a:lstStyle>
          <a:p>
            <a:fld id="{78A262EF-70DF-4926-8929-0A60A2E81DC8}" type="slidenum">
              <a:rPr kumimoji="1" lang="ja-JP" altLang="en-US" smtClean="0"/>
              <a:t>‹#›</a:t>
            </a:fld>
            <a:endParaRPr kumimoji="1" lang="ja-JP" altLang="en-US" dirty="0"/>
          </a:p>
        </p:txBody>
      </p:sp>
    </p:spTree>
    <p:extLst>
      <p:ext uri="{BB962C8B-B14F-4D97-AF65-F5344CB8AC3E}">
        <p14:creationId xmlns:p14="http://schemas.microsoft.com/office/powerpoint/2010/main" val="385405215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7" y="3"/>
            <a:ext cx="3171295" cy="524339"/>
          </a:xfrm>
          <a:prstGeom prst="rect">
            <a:avLst/>
          </a:prstGeom>
        </p:spPr>
        <p:txBody>
          <a:bodyPr vert="horz" lIns="97119" tIns="48560" rIns="97119" bIns="48560" rtlCol="0"/>
          <a:lstStyle>
            <a:lvl1pPr algn="l">
              <a:defRPr sz="1100"/>
            </a:lvl1pPr>
          </a:lstStyle>
          <a:p>
            <a:endParaRPr kumimoji="1" lang="ja-JP" altLang="en-US" dirty="0"/>
          </a:p>
        </p:txBody>
      </p:sp>
      <p:sp>
        <p:nvSpPr>
          <p:cNvPr id="3" name="日付プレースホルダー 2"/>
          <p:cNvSpPr>
            <a:spLocks noGrp="1"/>
          </p:cNvSpPr>
          <p:nvPr>
            <p:ph type="dt" idx="1"/>
          </p:nvPr>
        </p:nvSpPr>
        <p:spPr>
          <a:xfrm>
            <a:off x="4145393" y="3"/>
            <a:ext cx="3171295" cy="524339"/>
          </a:xfrm>
          <a:prstGeom prst="rect">
            <a:avLst/>
          </a:prstGeom>
        </p:spPr>
        <p:txBody>
          <a:bodyPr vert="horz" lIns="97119" tIns="48560" rIns="97119" bIns="48560" rtlCol="0"/>
          <a:lstStyle>
            <a:lvl1pPr algn="r">
              <a:defRPr sz="1100"/>
            </a:lvl1pPr>
          </a:lstStyle>
          <a:p>
            <a:fld id="{70F99883-74AE-4A2C-81B7-5B86A08198C0}" type="datetimeFigureOut">
              <a:rPr kumimoji="1" lang="ja-JP" altLang="en-US" smtClean="0"/>
              <a:t>17/07/18</a:t>
            </a:fld>
            <a:endParaRPr kumimoji="1" lang="ja-JP" altLang="en-US" dirty="0"/>
          </a:p>
        </p:txBody>
      </p:sp>
      <p:sp>
        <p:nvSpPr>
          <p:cNvPr id="4" name="スライド イメージ プレースホルダー 3"/>
          <p:cNvSpPr>
            <a:spLocks noGrp="1" noRot="1" noChangeAspect="1"/>
          </p:cNvSpPr>
          <p:nvPr>
            <p:ph type="sldImg" idx="2"/>
          </p:nvPr>
        </p:nvSpPr>
        <p:spPr>
          <a:xfrm>
            <a:off x="2401888" y="1304925"/>
            <a:ext cx="2514600" cy="3529013"/>
          </a:xfrm>
          <a:prstGeom prst="rect">
            <a:avLst/>
          </a:prstGeom>
          <a:noFill/>
          <a:ln w="12700">
            <a:solidFill>
              <a:prstClr val="black"/>
            </a:solidFill>
          </a:ln>
        </p:spPr>
        <p:txBody>
          <a:bodyPr vert="horz" lIns="97119" tIns="48560" rIns="97119" bIns="48560" rtlCol="0" anchor="ctr"/>
          <a:lstStyle/>
          <a:p>
            <a:endParaRPr lang="ja-JP" altLang="en-US" dirty="0"/>
          </a:p>
        </p:txBody>
      </p:sp>
      <p:sp>
        <p:nvSpPr>
          <p:cNvPr id="5" name="ノート プレースホルダー 4"/>
          <p:cNvSpPr>
            <a:spLocks noGrp="1"/>
          </p:cNvSpPr>
          <p:nvPr>
            <p:ph type="body" sz="quarter" idx="3"/>
          </p:nvPr>
        </p:nvSpPr>
        <p:spPr>
          <a:xfrm>
            <a:off x="731838" y="5029313"/>
            <a:ext cx="5854700" cy="4114889"/>
          </a:xfrm>
          <a:prstGeom prst="rect">
            <a:avLst/>
          </a:prstGeom>
        </p:spPr>
        <p:txBody>
          <a:bodyPr vert="horz" lIns="97119" tIns="48560" rIns="97119" bIns="4856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7" y="9926178"/>
            <a:ext cx="3171295" cy="524338"/>
          </a:xfrm>
          <a:prstGeom prst="rect">
            <a:avLst/>
          </a:prstGeom>
        </p:spPr>
        <p:txBody>
          <a:bodyPr vert="horz" lIns="97119" tIns="48560" rIns="97119" bIns="48560" rtlCol="0" anchor="b"/>
          <a:lstStyle>
            <a:lvl1pPr algn="l">
              <a:defRPr sz="1100"/>
            </a:lvl1pPr>
          </a:lstStyle>
          <a:p>
            <a:endParaRPr kumimoji="1" lang="ja-JP" altLang="en-US" dirty="0"/>
          </a:p>
        </p:txBody>
      </p:sp>
      <p:sp>
        <p:nvSpPr>
          <p:cNvPr id="7" name="スライド番号プレースホルダー 6"/>
          <p:cNvSpPr>
            <a:spLocks noGrp="1"/>
          </p:cNvSpPr>
          <p:nvPr>
            <p:ph type="sldNum" sz="quarter" idx="5"/>
          </p:nvPr>
        </p:nvSpPr>
        <p:spPr>
          <a:xfrm>
            <a:off x="4145393" y="9926178"/>
            <a:ext cx="3171295" cy="524338"/>
          </a:xfrm>
          <a:prstGeom prst="rect">
            <a:avLst/>
          </a:prstGeom>
        </p:spPr>
        <p:txBody>
          <a:bodyPr vert="horz" lIns="97119" tIns="48560" rIns="97119" bIns="48560" rtlCol="0" anchor="b"/>
          <a:lstStyle>
            <a:lvl1pPr algn="r">
              <a:defRPr sz="1100"/>
            </a:lvl1pPr>
          </a:lstStyle>
          <a:p>
            <a:fld id="{ACD93CC5-A9B8-46A1-B8C3-70AA73E05DA2}" type="slidenum">
              <a:rPr kumimoji="1" lang="ja-JP" altLang="en-US" smtClean="0"/>
              <a:t>‹#›</a:t>
            </a:fld>
            <a:endParaRPr kumimoji="1" lang="ja-JP" altLang="en-US" dirty="0"/>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3"/>
          <p:cNvSpPr>
            <a:spLocks noGrp="1"/>
          </p:cNvSpPr>
          <p:nvPr>
            <p:ph type="dt" sz="half" idx="10"/>
          </p:nvPr>
        </p:nvSpPr>
        <p:spPr>
          <a:xfrm>
            <a:off x="534988" y="10109200"/>
            <a:ext cx="1749425" cy="581025"/>
          </a:xfrm>
          <a:prstGeom prst="rect">
            <a:avLst/>
          </a:prstGeom>
        </p:spPr>
        <p:txBody>
          <a:bodyPr/>
          <a:lstStyle>
            <a:lvl1pPr>
              <a:defRPr/>
            </a:lvl1pPr>
          </a:lstStyle>
          <a:p>
            <a:pPr>
              <a:defRPr/>
            </a:pPr>
            <a:fld id="{6449F838-D727-4C3D-981F-C91357BA9725}" type="datetimeFigureOut">
              <a:rPr lang="en-US">
                <a:solidFill>
                  <a:prstClr val="black">
                    <a:tint val="75000"/>
                  </a:prstClr>
                </a:solidFill>
              </a:rPr>
              <a:pPr>
                <a:defRPr/>
              </a:pPr>
              <a:t>17/07/18</a:t>
            </a:fld>
            <a:endParaRPr lang="en-US" dirty="0">
              <a:solidFill>
                <a:prstClr val="black">
                  <a:tint val="75000"/>
                </a:prstClr>
              </a:solidFill>
            </a:endParaRPr>
          </a:p>
        </p:txBody>
      </p:sp>
      <p:sp>
        <p:nvSpPr>
          <p:cNvPr id="3" name="Footer Placeholder 4"/>
          <p:cNvSpPr>
            <a:spLocks noGrp="1"/>
          </p:cNvSpPr>
          <p:nvPr>
            <p:ph type="ftr" sz="quarter" idx="11"/>
          </p:nvPr>
        </p:nvSpPr>
        <p:spPr>
          <a:xfrm>
            <a:off x="2574925" y="10109200"/>
            <a:ext cx="2625725" cy="581025"/>
          </a:xfrm>
          <a:prstGeom prst="rect">
            <a:avLst/>
          </a:prstGeom>
        </p:spPr>
        <p:txBody>
          <a:bodyPr/>
          <a:lstStyle>
            <a:lvl1pPr>
              <a:defRPr/>
            </a:lvl1pPr>
          </a:lstStyle>
          <a:p>
            <a:pPr>
              <a:defRPr/>
            </a:pPr>
            <a:endParaRPr lang="en-US" dirty="0">
              <a:solidFill>
                <a:prstClr val="black">
                  <a:tint val="75000"/>
                </a:prstClr>
              </a:solidFill>
            </a:endParaRPr>
          </a:p>
        </p:txBody>
      </p:sp>
      <p:sp>
        <p:nvSpPr>
          <p:cNvPr id="4" name="Slide Number Placeholder 5"/>
          <p:cNvSpPr>
            <a:spLocks noGrp="1"/>
          </p:cNvSpPr>
          <p:nvPr>
            <p:ph type="sldNum" sz="quarter" idx="12"/>
          </p:nvPr>
        </p:nvSpPr>
        <p:spPr>
          <a:xfrm>
            <a:off x="5491163" y="10109200"/>
            <a:ext cx="1749425" cy="581025"/>
          </a:xfrm>
          <a:prstGeom prst="rect">
            <a:avLst/>
          </a:prstGeom>
        </p:spPr>
        <p:txBody>
          <a:bodyPr/>
          <a:lstStyle>
            <a:lvl1pPr>
              <a:defRPr/>
            </a:lvl1pPr>
          </a:lstStyle>
          <a:p>
            <a:pPr>
              <a:defRPr/>
            </a:pPr>
            <a:fld id="{2E37CFDE-7B0F-4037-894D-A6CABA6358C6}" type="slidenum">
              <a:rPr lang="en-US">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663098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2877548"/>
      </p:ext>
    </p:extLst>
  </p:cSld>
  <p:clrMapOvr>
    <a:masterClrMapping/>
  </p:clrMapOvr>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88938" y="436563"/>
            <a:ext cx="6997700" cy="1817687"/>
          </a:xfrm>
          <a:prstGeom prst="rect">
            <a:avLst/>
          </a:prstGeom>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88938" y="2544763"/>
            <a:ext cx="6997700" cy="7199312"/>
          </a:xfrm>
          <a:prstGeom prst="rect">
            <a:avLst/>
          </a:prstGeo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a:xfrm>
            <a:off x="388938" y="10109200"/>
            <a:ext cx="1814512" cy="581025"/>
          </a:xfrm>
          <a:prstGeom prst="rect">
            <a:avLst/>
          </a:prstGeom>
        </p:spPr>
        <p:txBody>
          <a:bodyPr/>
          <a:lstStyle/>
          <a:p>
            <a:fld id="{5CAB1123-9318-ED43-829A-1D811C164B80}" type="datetimeFigureOut">
              <a:rPr kumimoji="1" lang="ja-JP" altLang="en-US" smtClean="0"/>
              <a:t>17/07/18</a:t>
            </a:fld>
            <a:endParaRPr kumimoji="1" lang="ja-JP" altLang="en-US"/>
          </a:p>
        </p:txBody>
      </p:sp>
      <p:sp>
        <p:nvSpPr>
          <p:cNvPr id="5" name="フッター プレースホルダー 4"/>
          <p:cNvSpPr>
            <a:spLocks noGrp="1"/>
          </p:cNvSpPr>
          <p:nvPr>
            <p:ph type="ftr" sz="quarter" idx="11"/>
          </p:nvPr>
        </p:nvSpPr>
        <p:spPr>
          <a:xfrm>
            <a:off x="2655888" y="10109200"/>
            <a:ext cx="2463800" cy="5810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5572125" y="10109200"/>
            <a:ext cx="1814513" cy="581025"/>
          </a:xfrm>
          <a:prstGeom prst="rect">
            <a:avLst/>
          </a:prstGeom>
        </p:spPr>
        <p:txBody>
          <a:bodyPr/>
          <a:lstStyle/>
          <a:p>
            <a:fld id="{DE11125E-202E-6348-94EC-17787373A05B}" type="slidenum">
              <a:rPr kumimoji="1" lang="ja-JP" altLang="en-US" smtClean="0"/>
              <a:t>‹#›</a:t>
            </a:fld>
            <a:endParaRPr kumimoji="1" lang="ja-JP" altLang="en-US"/>
          </a:p>
        </p:txBody>
      </p:sp>
    </p:spTree>
    <p:extLst>
      <p:ext uri="{BB962C8B-B14F-4D97-AF65-F5344CB8AC3E}">
        <p14:creationId xmlns:p14="http://schemas.microsoft.com/office/powerpoint/2010/main" val="824739281"/>
      </p:ext>
    </p:extLst>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theme" Target="../theme/theme2.xml"/><Relationship Id="rId3"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46532"/>
      </p:ext>
    </p:extLst>
  </p:cSld>
  <p:clrMap bg1="lt1" tx1="dk1" bg2="lt2" tx2="dk2" accent1="accent1" accent2="accent2" accent3="accent3" accent4="accent4" accent5="accent5" accent6="accent6" hlink="hlink" folHlink="folHlink"/>
  <p:sldLayoutIdLst>
    <p:sldLayoutId id="2147483683" r:id="rId1"/>
    <p:sldLayoutId id="2147483688" r:id="rId2"/>
  </p:sldLayoutIdLst>
  <p:txStyles>
    <p:titleStyle>
      <a:lvl1pPr algn="l" defTabSz="776288" rtl="0" fontAlgn="base">
        <a:lnSpc>
          <a:spcPct val="90000"/>
        </a:lnSpc>
        <a:spcBef>
          <a:spcPct val="0"/>
        </a:spcBef>
        <a:spcAft>
          <a:spcPct val="0"/>
        </a:spcAft>
        <a:defRPr kumimoji="1" sz="3700" kern="1200">
          <a:solidFill>
            <a:schemeClr val="tx1"/>
          </a:solidFill>
          <a:latin typeface="+mj-lt"/>
          <a:ea typeface="+mj-ea"/>
          <a:cs typeface="+mj-cs"/>
        </a:defRPr>
      </a:lvl1pPr>
      <a:lvl2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2pPr>
      <a:lvl3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3pPr>
      <a:lvl4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4pPr>
      <a:lvl5pPr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5pPr>
      <a:lvl6pPr marL="4572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6pPr>
      <a:lvl7pPr marL="9144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7pPr>
      <a:lvl8pPr marL="13716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8pPr>
      <a:lvl9pPr marL="1828800" algn="l" defTabSz="776288" rtl="0" fontAlgn="base">
        <a:lnSpc>
          <a:spcPct val="90000"/>
        </a:lnSpc>
        <a:spcBef>
          <a:spcPct val="0"/>
        </a:spcBef>
        <a:spcAft>
          <a:spcPct val="0"/>
        </a:spcAft>
        <a:defRPr kumimoji="1" sz="3700">
          <a:solidFill>
            <a:schemeClr val="tx1"/>
          </a:solidFill>
          <a:latin typeface="Calibri Light"/>
          <a:ea typeface="ＭＳ Ｐゴシック" pitchFamily="50" charset="-128"/>
        </a:defRPr>
      </a:lvl9pPr>
    </p:titleStyle>
    <p:bodyStyle>
      <a:lvl1pPr marL="193675" indent="-193675" algn="l" defTabSz="776288" rtl="0" fontAlgn="base">
        <a:lnSpc>
          <a:spcPct val="90000"/>
        </a:lnSpc>
        <a:spcBef>
          <a:spcPts val="850"/>
        </a:spcBef>
        <a:spcAft>
          <a:spcPct val="0"/>
        </a:spcAft>
        <a:buFont typeface="Arial" pitchFamily="34" charset="0"/>
        <a:buChar char="•"/>
        <a:defRPr kumimoji="1" sz="2300" kern="1200">
          <a:solidFill>
            <a:schemeClr val="tx1"/>
          </a:solidFill>
          <a:latin typeface="+mn-lt"/>
          <a:ea typeface="+mn-ea"/>
          <a:cs typeface="+mn-cs"/>
        </a:defRPr>
      </a:lvl1pPr>
      <a:lvl2pPr marL="582613" indent="-193675" algn="l" defTabSz="776288" rtl="0" fontAlgn="base">
        <a:lnSpc>
          <a:spcPct val="90000"/>
        </a:lnSpc>
        <a:spcBef>
          <a:spcPts val="425"/>
        </a:spcBef>
        <a:spcAft>
          <a:spcPct val="0"/>
        </a:spcAft>
        <a:buFont typeface="Arial" pitchFamily="34" charset="0"/>
        <a:buChar char="•"/>
        <a:defRPr kumimoji="1" sz="2000" kern="1200">
          <a:solidFill>
            <a:schemeClr val="tx1"/>
          </a:solidFill>
          <a:latin typeface="+mn-lt"/>
          <a:ea typeface="+mn-ea"/>
          <a:cs typeface="+mn-cs"/>
        </a:defRPr>
      </a:lvl2pPr>
      <a:lvl3pPr marL="971550" indent="-193675" algn="l" defTabSz="776288" rtl="0" fontAlgn="base">
        <a:lnSpc>
          <a:spcPct val="90000"/>
        </a:lnSpc>
        <a:spcBef>
          <a:spcPts val="425"/>
        </a:spcBef>
        <a:spcAft>
          <a:spcPct val="0"/>
        </a:spcAft>
        <a:buFont typeface="Arial" pitchFamily="34" charset="0"/>
        <a:buChar char="•"/>
        <a:defRPr kumimoji="1" sz="1700" kern="1200">
          <a:solidFill>
            <a:schemeClr val="tx1"/>
          </a:solidFill>
          <a:latin typeface="+mn-lt"/>
          <a:ea typeface="+mn-ea"/>
          <a:cs typeface="+mn-cs"/>
        </a:defRPr>
      </a:lvl3pPr>
      <a:lvl4pPr marL="136048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4pPr>
      <a:lvl5pPr marL="1747838" indent="-193675" algn="l" defTabSz="776288" rtl="0" fontAlgn="base">
        <a:lnSpc>
          <a:spcPct val="90000"/>
        </a:lnSpc>
        <a:spcBef>
          <a:spcPts val="425"/>
        </a:spcBef>
        <a:spcAft>
          <a:spcPct val="0"/>
        </a:spcAft>
        <a:buFont typeface="Arial" pitchFamily="34" charset="0"/>
        <a:buChar char="•"/>
        <a:defRPr kumimoji="1" sz="1500"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図 6" descr="背景.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0" y="0"/>
            <a:ext cx="7771631" cy="10907713"/>
          </a:xfrm>
          <a:prstGeom prst="rect">
            <a:avLst/>
          </a:prstGeom>
        </p:spPr>
      </p:pic>
    </p:spTree>
    <p:extLst>
      <p:ext uri="{BB962C8B-B14F-4D97-AF65-F5344CB8AC3E}">
        <p14:creationId xmlns:p14="http://schemas.microsoft.com/office/powerpoint/2010/main" val="48362859"/>
      </p:ext>
    </p:extLst>
  </p:cSld>
  <p:clrMap bg1="lt1" tx1="dk1" bg2="lt2" tx2="dk2" accent1="accent1" accent2="accent2" accent3="accent3" accent4="accent4" accent5="accent5" accent6="accent6" hlink="hlink" folHlink="folHlink"/>
  <p:sldLayoutIdLst>
    <p:sldLayoutId id="2147483691" r:id="rId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3.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dirty="0">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dirty="0"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テンプレートのサイズは黒の枠</a:t>
            </a:r>
            <a:endParaRPr lang="en-US" altLang="ja-JP" sz="1800" b="1" dirty="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dirty="0" smtClean="0">
                <a:solidFill>
                  <a:prstClr val="black"/>
                </a:solidFill>
                <a:latin typeface="HG丸ｺﾞｼｯｸM-PRO" pitchFamily="50" charset="-128"/>
                <a:ea typeface="HG丸ｺﾞｼｯｸM-PRO" pitchFamily="50" charset="-128"/>
              </a:rPr>
              <a:t>(303</a:t>
            </a:r>
            <a:r>
              <a:rPr lang="ja-JP" altLang="en-US" sz="1800" b="1" dirty="0" smtClean="0">
                <a:solidFill>
                  <a:prstClr val="black"/>
                </a:solidFill>
                <a:latin typeface="HG丸ｺﾞｼｯｸM-PRO" pitchFamily="50" charset="-128"/>
                <a:ea typeface="HG丸ｺﾞｼｯｸM-PRO" pitchFamily="50" charset="-128"/>
              </a:rPr>
              <a:t>㎜</a:t>
            </a:r>
            <a:r>
              <a:rPr lang="en-US" altLang="ja-JP" sz="1800" b="1" dirty="0" smtClean="0">
                <a:solidFill>
                  <a:prstClr val="black"/>
                </a:solidFill>
                <a:latin typeface="HG丸ｺﾞｼｯｸM-PRO" pitchFamily="50" charset="-128"/>
                <a:ea typeface="HG丸ｺﾞｼｯｸM-PRO" pitchFamily="50" charset="-128"/>
              </a:rPr>
              <a:t>×216</a:t>
            </a:r>
            <a:r>
              <a:rPr lang="ja-JP" altLang="en-US" sz="1800" b="1" dirty="0"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dirty="0"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dirty="0"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印刷物の仕上がりサイズは赤の枠</a:t>
            </a:r>
            <a:r>
              <a:rPr lang="en-US" altLang="ja-JP" sz="1800" b="1" dirty="0" smtClean="0">
                <a:solidFill>
                  <a:srgbClr val="FF0000"/>
                </a:solidFill>
                <a:latin typeface="HG丸ｺﾞｼｯｸM-PRO" pitchFamily="50" charset="-128"/>
                <a:ea typeface="HG丸ｺﾞｼｯｸM-PRO" pitchFamily="50" charset="-128"/>
              </a:rPr>
              <a:t>(297</a:t>
            </a:r>
            <a:r>
              <a:rPr lang="ja-JP" altLang="en-US" sz="1800" b="1" dirty="0" smtClean="0">
                <a:solidFill>
                  <a:srgbClr val="FF0000"/>
                </a:solidFill>
                <a:latin typeface="HG丸ｺﾞｼｯｸM-PRO" pitchFamily="50" charset="-128"/>
                <a:ea typeface="HG丸ｺﾞｼｯｸM-PRO" pitchFamily="50" charset="-128"/>
              </a:rPr>
              <a:t>㎜</a:t>
            </a:r>
            <a:r>
              <a:rPr lang="en-US" altLang="ja-JP" sz="1800" b="1" dirty="0" smtClean="0">
                <a:solidFill>
                  <a:srgbClr val="FF0000"/>
                </a:solidFill>
                <a:latin typeface="HG丸ｺﾞｼｯｸM-PRO" pitchFamily="50" charset="-128"/>
                <a:ea typeface="HG丸ｺﾞｼｯｸM-PRO" pitchFamily="50" charset="-128"/>
              </a:rPr>
              <a:t>×210</a:t>
            </a:r>
            <a:r>
              <a:rPr lang="ja-JP" altLang="en-US" sz="1800" b="1" dirty="0"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dirty="0"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dirty="0" smtClean="0">
                <a:solidFill>
                  <a:srgbClr val="0070C0"/>
                </a:solidFill>
                <a:latin typeface="HG丸ｺﾞｼｯｸM-PRO" pitchFamily="50" charset="-128"/>
                <a:ea typeface="HG丸ｺﾞｼｯｸM-PRO" pitchFamily="50" charset="-128"/>
              </a:rPr>
              <a:t>POINT</a:t>
            </a:r>
            <a:r>
              <a:rPr lang="ja-JP" altLang="en-US" sz="2000" b="1" dirty="0" smtClean="0">
                <a:solidFill>
                  <a:srgbClr val="0070C0"/>
                </a:solidFill>
                <a:latin typeface="HG丸ｺﾞｼｯｸM-PRO" pitchFamily="50" charset="-128"/>
                <a:ea typeface="HG丸ｺﾞｼｯｸM-PRO" pitchFamily="50" charset="-128"/>
              </a:rPr>
              <a:t>３</a:t>
            </a:r>
            <a:endParaRPr lang="en-US" altLang="ja-JP" sz="20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文字・イラスト・写真の絵柄等、</a:t>
            </a:r>
            <a:endParaRPr lang="en-US" altLang="ja-JP" sz="18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dirty="0"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dirty="0" smtClean="0">
                <a:solidFill>
                  <a:srgbClr val="0070C0"/>
                </a:solidFill>
                <a:latin typeface="HG丸ｺﾞｼｯｸM-PRO" pitchFamily="50" charset="-128"/>
                <a:ea typeface="HG丸ｺﾞｼｯｸM-PRO" pitchFamily="50" charset="-128"/>
              </a:rPr>
              <a:t>青の枠（</a:t>
            </a:r>
            <a:r>
              <a:rPr lang="en-US" altLang="ja-JP" sz="1800" b="1" dirty="0" smtClean="0">
                <a:solidFill>
                  <a:srgbClr val="0070C0"/>
                </a:solidFill>
                <a:latin typeface="HG丸ｺﾞｼｯｸM-PRO" pitchFamily="50" charset="-128"/>
                <a:ea typeface="HG丸ｺﾞｼｯｸM-PRO" pitchFamily="50" charset="-128"/>
              </a:rPr>
              <a:t>293</a:t>
            </a:r>
            <a:r>
              <a:rPr lang="ja-JP" altLang="en-US" sz="1800" b="1" dirty="0" smtClean="0">
                <a:solidFill>
                  <a:srgbClr val="0070C0"/>
                </a:solidFill>
                <a:latin typeface="HG丸ｺﾞｼｯｸM-PRO" pitchFamily="50" charset="-128"/>
                <a:ea typeface="HG丸ｺﾞｼｯｸM-PRO" pitchFamily="50" charset="-128"/>
              </a:rPr>
              <a:t>㎜</a:t>
            </a:r>
            <a:r>
              <a:rPr lang="en-US" altLang="ja-JP" sz="1800" b="1" dirty="0" smtClean="0">
                <a:solidFill>
                  <a:srgbClr val="0070C0"/>
                </a:solidFill>
                <a:latin typeface="HG丸ｺﾞｼｯｸM-PRO" pitchFamily="50" charset="-128"/>
                <a:ea typeface="HG丸ｺﾞｼｯｸM-PRO" pitchFamily="50" charset="-128"/>
              </a:rPr>
              <a:t>×206</a:t>
            </a:r>
            <a:r>
              <a:rPr lang="ja-JP" altLang="en-US" sz="1800" b="1" dirty="0"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このテンプレートは</a:t>
            </a:r>
            <a:r>
              <a:rPr lang="en-US" altLang="ja-JP" sz="1800" b="1" dirty="0" smtClean="0">
                <a:solidFill>
                  <a:srgbClr val="404040"/>
                </a:solidFill>
                <a:latin typeface="HG丸ｺﾞｼｯｸM-PRO" pitchFamily="50" charset="-128"/>
                <a:ea typeface="HG丸ｺﾞｼｯｸM-PRO" pitchFamily="50" charset="-128"/>
              </a:rPr>
              <a:t>A4</a:t>
            </a:r>
            <a:r>
              <a:rPr lang="ja-JP" altLang="en-US" sz="1800" b="1" dirty="0" smtClean="0">
                <a:solidFill>
                  <a:srgbClr val="404040"/>
                </a:solidFill>
                <a:latin typeface="HG丸ｺﾞｼｯｸM-PRO" pitchFamily="50" charset="-128"/>
                <a:ea typeface="HG丸ｺﾞｼｯｸM-PRO" pitchFamily="50" charset="-128"/>
              </a:rPr>
              <a:t>サイズ</a:t>
            </a:r>
            <a:r>
              <a:rPr lang="en-US" altLang="ja-JP" sz="1800" b="1" dirty="0" smtClean="0">
                <a:solidFill>
                  <a:srgbClr val="404040"/>
                </a:solidFill>
                <a:latin typeface="HG丸ｺﾞｼｯｸM-PRO" pitchFamily="50" charset="-128"/>
                <a:ea typeface="HG丸ｺﾞｼｯｸM-PRO" pitchFamily="50" charset="-128"/>
              </a:rPr>
              <a:t>(297</a:t>
            </a:r>
            <a:r>
              <a:rPr lang="ja-JP" altLang="en-US" sz="1800" b="1" dirty="0" smtClean="0">
                <a:solidFill>
                  <a:srgbClr val="404040"/>
                </a:solidFill>
                <a:latin typeface="HG丸ｺﾞｼｯｸM-PRO" pitchFamily="50" charset="-128"/>
                <a:ea typeface="HG丸ｺﾞｼｯｸM-PRO" pitchFamily="50" charset="-128"/>
              </a:rPr>
              <a:t>㎜</a:t>
            </a:r>
            <a:r>
              <a:rPr lang="en-US" altLang="ja-JP" sz="1800" b="1" dirty="0" smtClean="0">
                <a:solidFill>
                  <a:srgbClr val="404040"/>
                </a:solidFill>
                <a:latin typeface="HG丸ｺﾞｼｯｸM-PRO" pitchFamily="50" charset="-128"/>
                <a:ea typeface="HG丸ｺﾞｼｯｸM-PRO" pitchFamily="50" charset="-128"/>
              </a:rPr>
              <a:t>×210</a:t>
            </a:r>
            <a:r>
              <a:rPr lang="ja-JP" altLang="en-US" sz="1800" b="1" dirty="0"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dirty="0"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185625932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descr="装飾.png"/>
          <p:cNvPicPr>
            <a:picLocks noChangeAspect="1"/>
          </p:cNvPicPr>
          <p:nvPr/>
        </p:nvPicPr>
        <p:blipFill rotWithShape="1">
          <a:blip r:embed="rId2" cstate="print">
            <a:extLst>
              <a:ext uri="{28A0092B-C50C-407E-A947-70E740481C1C}">
                <a14:useLocalDpi xmlns:a14="http://schemas.microsoft.com/office/drawing/2010/main" val="0"/>
              </a:ext>
            </a:extLst>
          </a:blip>
          <a:srcRect l="4670" t="4158" r="4861" b="28066"/>
          <a:stretch/>
        </p:blipFill>
        <p:spPr>
          <a:xfrm>
            <a:off x="362885" y="453543"/>
            <a:ext cx="7030904" cy="7392753"/>
          </a:xfrm>
          <a:prstGeom prst="rect">
            <a:avLst/>
          </a:prstGeom>
        </p:spPr>
      </p:pic>
      <p:pic>
        <p:nvPicPr>
          <p:cNvPr id="5" name="図 4" descr="タイトル.png"/>
          <p:cNvPicPr>
            <a:picLocks noChangeAspect="1"/>
          </p:cNvPicPr>
          <p:nvPr/>
        </p:nvPicPr>
        <p:blipFill rotWithShape="1">
          <a:blip r:embed="rId3" cstate="print">
            <a:extLst>
              <a:ext uri="{28A0092B-C50C-407E-A947-70E740481C1C}">
                <a14:useLocalDpi xmlns:a14="http://schemas.microsoft.com/office/drawing/2010/main" val="0"/>
              </a:ext>
            </a:extLst>
          </a:blip>
          <a:srcRect l="21985" t="23978" r="20426" b="35136"/>
          <a:stretch/>
        </p:blipFill>
        <p:spPr>
          <a:xfrm>
            <a:off x="1708585" y="2615432"/>
            <a:ext cx="4475586" cy="4459841"/>
          </a:xfrm>
          <a:prstGeom prst="rect">
            <a:avLst/>
          </a:prstGeom>
        </p:spPr>
      </p:pic>
      <p:pic>
        <p:nvPicPr>
          <p:cNvPr id="6" name="図 5" descr="フッター.png"/>
          <p:cNvPicPr>
            <a:picLocks noChangeAspect="1"/>
          </p:cNvPicPr>
          <p:nvPr/>
        </p:nvPicPr>
        <p:blipFill rotWithShape="1">
          <a:blip r:embed="rId4" cstate="print">
            <a:extLst>
              <a:ext uri="{28A0092B-C50C-407E-A947-70E740481C1C}">
                <a14:useLocalDpi xmlns:a14="http://schemas.microsoft.com/office/drawing/2010/main" val="0"/>
              </a:ext>
            </a:extLst>
          </a:blip>
          <a:srcRect l="54046" t="71583" r="4664" b="17404"/>
          <a:stretch/>
        </p:blipFill>
        <p:spPr>
          <a:xfrm>
            <a:off x="4204173" y="7808077"/>
            <a:ext cx="3208899" cy="1201243"/>
          </a:xfrm>
          <a:prstGeom prst="rect">
            <a:avLst/>
          </a:prstGeom>
        </p:spPr>
      </p:pic>
      <p:sp>
        <p:nvSpPr>
          <p:cNvPr id="8" name="テキスト ボックス 7"/>
          <p:cNvSpPr txBox="1"/>
          <p:nvPr/>
        </p:nvSpPr>
        <p:spPr>
          <a:xfrm>
            <a:off x="1754864" y="1783938"/>
            <a:ext cx="4493538" cy="830997"/>
          </a:xfrm>
          <a:prstGeom prst="rect">
            <a:avLst/>
          </a:prstGeom>
          <a:noFill/>
        </p:spPr>
        <p:txBody>
          <a:bodyPr wrap="none" rtlCol="0">
            <a:spAutoFit/>
          </a:bodyPr>
          <a:lstStyle/>
          <a:p>
            <a:pPr algn="ctr"/>
            <a:r>
              <a:rPr kumimoji="1" lang="ja-JP" altLang="en-US" sz="4800" b="1" dirty="0" smtClean="0">
                <a:solidFill>
                  <a:srgbClr val="12B2EB"/>
                </a:solidFill>
              </a:rPr>
              <a:t>毎週日曜開催！</a:t>
            </a:r>
            <a:endParaRPr kumimoji="1" lang="ja-JP" altLang="en-US" sz="4800" b="1" dirty="0">
              <a:solidFill>
                <a:srgbClr val="12B2EB"/>
              </a:solidFill>
            </a:endParaRPr>
          </a:p>
        </p:txBody>
      </p:sp>
      <p:sp>
        <p:nvSpPr>
          <p:cNvPr id="9" name="正方形/長方形 8"/>
          <p:cNvSpPr/>
          <p:nvPr/>
        </p:nvSpPr>
        <p:spPr>
          <a:xfrm>
            <a:off x="2826292" y="6931596"/>
            <a:ext cx="2690160" cy="584776"/>
          </a:xfrm>
          <a:prstGeom prst="rect">
            <a:avLst/>
          </a:prstGeom>
        </p:spPr>
        <p:txBody>
          <a:bodyPr wrap="none" anchor="ctr">
            <a:spAutoFit/>
          </a:bodyPr>
          <a:lstStyle/>
          <a:p>
            <a:r>
              <a:rPr lang="is-IS" altLang="ja-JP" sz="3200" b="1" dirty="0" smtClean="0">
                <a:solidFill>
                  <a:srgbClr val="12B2EB"/>
                </a:solidFill>
              </a:rPr>
              <a:t>8</a:t>
            </a:r>
            <a:r>
              <a:rPr lang="is-IS" altLang="ja-JP" sz="3200" b="1" dirty="0">
                <a:solidFill>
                  <a:srgbClr val="12B2EB"/>
                </a:solidFill>
              </a:rPr>
              <a:t>:00〜11:00</a:t>
            </a:r>
            <a:endParaRPr lang="ja-JP" altLang="en-US" sz="3200" b="1" dirty="0">
              <a:solidFill>
                <a:srgbClr val="12B2EB"/>
              </a:solidFill>
            </a:endParaRPr>
          </a:p>
        </p:txBody>
      </p:sp>
      <p:sp>
        <p:nvSpPr>
          <p:cNvPr id="10" name="正方形/長方形 9"/>
          <p:cNvSpPr/>
          <p:nvPr/>
        </p:nvSpPr>
        <p:spPr>
          <a:xfrm>
            <a:off x="2666940" y="7465142"/>
            <a:ext cx="2441694" cy="338554"/>
          </a:xfrm>
          <a:prstGeom prst="rect">
            <a:avLst/>
          </a:prstGeom>
        </p:spPr>
        <p:txBody>
          <a:bodyPr wrap="none" anchor="ctr">
            <a:spAutoFit/>
          </a:bodyPr>
          <a:lstStyle/>
          <a:p>
            <a:pPr algn="ctr"/>
            <a:r>
              <a:rPr lang="ja-JP" altLang="en-US" sz="1600" b="1" dirty="0">
                <a:solidFill>
                  <a:srgbClr val="12B2EB"/>
                </a:solidFill>
              </a:rPr>
              <a:t>アスクル商店街特設会場</a:t>
            </a:r>
          </a:p>
        </p:txBody>
      </p:sp>
      <p:sp>
        <p:nvSpPr>
          <p:cNvPr id="11" name="正方形/長方形 10"/>
          <p:cNvSpPr/>
          <p:nvPr/>
        </p:nvSpPr>
        <p:spPr>
          <a:xfrm>
            <a:off x="2560625" y="7717888"/>
            <a:ext cx="2654326" cy="307777"/>
          </a:xfrm>
          <a:prstGeom prst="rect">
            <a:avLst/>
          </a:prstGeom>
        </p:spPr>
        <p:txBody>
          <a:bodyPr>
            <a:spAutoFit/>
          </a:bodyPr>
          <a:lstStyle/>
          <a:p>
            <a:pPr algn="ctr"/>
            <a:r>
              <a:rPr lang="en-US" altLang="ja-JP" sz="700" dirty="0"/>
              <a:t>※</a:t>
            </a:r>
            <a:r>
              <a:rPr lang="ja-JP" altLang="en-US" sz="700" dirty="0"/>
              <a:t>お越しの際は公共交通機関をお使いください。　</a:t>
            </a:r>
            <a:endParaRPr lang="en-US" altLang="ja-JP" sz="700" dirty="0" smtClean="0"/>
          </a:p>
          <a:p>
            <a:pPr algn="ctr"/>
            <a:r>
              <a:rPr lang="en-US" altLang="ja-JP" sz="700" dirty="0" smtClean="0"/>
              <a:t>※</a:t>
            </a:r>
            <a:r>
              <a:rPr lang="ja-JP" altLang="en-US" sz="700" dirty="0"/>
              <a:t>開催する日程により出店内容は異なります。</a:t>
            </a:r>
          </a:p>
        </p:txBody>
      </p:sp>
      <p:sp>
        <p:nvSpPr>
          <p:cNvPr id="12" name="正方形/長方形 11"/>
          <p:cNvSpPr/>
          <p:nvPr/>
        </p:nvSpPr>
        <p:spPr>
          <a:xfrm>
            <a:off x="4288376" y="9007331"/>
            <a:ext cx="1877437" cy="276999"/>
          </a:xfrm>
          <a:prstGeom prst="rect">
            <a:avLst/>
          </a:prstGeom>
        </p:spPr>
        <p:txBody>
          <a:bodyPr wrap="none">
            <a:spAutoFit/>
          </a:bodyPr>
          <a:lstStyle/>
          <a:p>
            <a:r>
              <a:rPr lang="ja-JP" altLang="en-US" sz="1200" dirty="0"/>
              <a:t>出店についてのお問合せ</a:t>
            </a:r>
          </a:p>
        </p:txBody>
      </p:sp>
      <p:sp>
        <p:nvSpPr>
          <p:cNvPr id="13" name="テキスト ボックス 12"/>
          <p:cNvSpPr txBox="1"/>
          <p:nvPr/>
        </p:nvSpPr>
        <p:spPr>
          <a:xfrm>
            <a:off x="4288376" y="9180958"/>
            <a:ext cx="2983960" cy="523220"/>
          </a:xfrm>
          <a:prstGeom prst="rect">
            <a:avLst/>
          </a:prstGeom>
          <a:noFill/>
        </p:spPr>
        <p:txBody>
          <a:bodyPr wrap="none" rtlCol="0">
            <a:spAutoFit/>
          </a:bodyPr>
          <a:lstStyle/>
          <a:p>
            <a:r>
              <a:rPr lang="cs-CZ" altLang="ja-JP" sz="1400" dirty="0"/>
              <a:t>Tel.</a:t>
            </a:r>
            <a:r>
              <a:rPr lang="cs-CZ" altLang="ja-JP" sz="2800" b="1" dirty="0">
                <a:solidFill>
                  <a:schemeClr val="accent6"/>
                </a:solidFill>
              </a:rPr>
              <a:t>03-1234-1111</a:t>
            </a:r>
            <a:endParaRPr kumimoji="1" lang="ja-JP" altLang="en-US" sz="2800" b="1" dirty="0">
              <a:solidFill>
                <a:schemeClr val="accent6"/>
              </a:solidFill>
            </a:endParaRPr>
          </a:p>
        </p:txBody>
      </p:sp>
      <p:sp>
        <p:nvSpPr>
          <p:cNvPr id="14" name="正方形/長方形 13"/>
          <p:cNvSpPr/>
          <p:nvPr/>
        </p:nvSpPr>
        <p:spPr>
          <a:xfrm>
            <a:off x="4688348" y="9574644"/>
            <a:ext cx="2089033" cy="276999"/>
          </a:xfrm>
          <a:prstGeom prst="rect">
            <a:avLst/>
          </a:prstGeom>
        </p:spPr>
        <p:txBody>
          <a:bodyPr wrap="none">
            <a:spAutoFit/>
          </a:bodyPr>
          <a:lstStyle/>
          <a:p>
            <a:r>
              <a:rPr lang="ja-JP" altLang="en-US" sz="1200" dirty="0"/>
              <a:t>受付時間／</a:t>
            </a:r>
            <a:r>
              <a:rPr lang="en-US" altLang="ja-JP" sz="1200" dirty="0"/>
              <a:t>9</a:t>
            </a:r>
            <a:r>
              <a:rPr lang="ja-JP" altLang="en-US" sz="1200" dirty="0"/>
              <a:t>：</a:t>
            </a:r>
            <a:r>
              <a:rPr lang="en-US" altLang="ja-JP" sz="1200" dirty="0"/>
              <a:t>00</a:t>
            </a:r>
            <a:r>
              <a:rPr lang="ja-JP" altLang="en-US" sz="1200" dirty="0"/>
              <a:t>～</a:t>
            </a:r>
            <a:r>
              <a:rPr lang="en-US" altLang="ja-JP" sz="1200" dirty="0"/>
              <a:t>18</a:t>
            </a:r>
            <a:r>
              <a:rPr lang="ja-JP" altLang="en-US" sz="1200" dirty="0"/>
              <a:t>：</a:t>
            </a:r>
            <a:r>
              <a:rPr lang="en-US" altLang="ja-JP" sz="1200" dirty="0"/>
              <a:t>00</a:t>
            </a:r>
            <a:endParaRPr lang="ja-JP" altLang="en-US" sz="1200" dirty="0"/>
          </a:p>
        </p:txBody>
      </p:sp>
      <p:sp>
        <p:nvSpPr>
          <p:cNvPr id="15" name="テキスト ボックス 14"/>
          <p:cNvSpPr txBox="1"/>
          <p:nvPr/>
        </p:nvSpPr>
        <p:spPr>
          <a:xfrm>
            <a:off x="4288376" y="9791735"/>
            <a:ext cx="2243110" cy="307777"/>
          </a:xfrm>
          <a:prstGeom prst="rect">
            <a:avLst/>
          </a:prstGeom>
          <a:noFill/>
        </p:spPr>
        <p:txBody>
          <a:bodyPr wrap="none" rtlCol="0">
            <a:spAutoFit/>
          </a:bodyPr>
          <a:lstStyle/>
          <a:p>
            <a:r>
              <a:rPr lang="en-US" altLang="ja-JP" sz="1400" dirty="0"/>
              <a:t>http://</a:t>
            </a:r>
            <a:r>
              <a:rPr lang="en-US" altLang="ja-JP" sz="1400" dirty="0" err="1"/>
              <a:t>www.askult.com</a:t>
            </a:r>
            <a:r>
              <a:rPr lang="en-US" altLang="ja-JP" sz="1400" dirty="0"/>
              <a:t>/</a:t>
            </a:r>
            <a:endParaRPr kumimoji="1" lang="ja-JP" altLang="en-US" sz="1400" dirty="0"/>
          </a:p>
        </p:txBody>
      </p:sp>
      <p:sp>
        <p:nvSpPr>
          <p:cNvPr id="16" name="正方形/長方形 15"/>
          <p:cNvSpPr/>
          <p:nvPr/>
        </p:nvSpPr>
        <p:spPr>
          <a:xfrm>
            <a:off x="4288376" y="10085720"/>
            <a:ext cx="2646878" cy="338554"/>
          </a:xfrm>
          <a:prstGeom prst="rect">
            <a:avLst/>
          </a:prstGeom>
        </p:spPr>
        <p:txBody>
          <a:bodyPr wrap="none">
            <a:spAutoFit/>
          </a:bodyPr>
          <a:lstStyle/>
          <a:p>
            <a:r>
              <a:rPr lang="ja-JP" altLang="en-US" sz="1600" b="1" dirty="0"/>
              <a:t>アスクル</a:t>
            </a:r>
            <a:r>
              <a:rPr lang="ja-JP" altLang="en-US" sz="1600" b="1" dirty="0" smtClean="0"/>
              <a:t>商店街（朝市係）</a:t>
            </a:r>
            <a:endParaRPr lang="ja-JP" altLang="en-US" sz="1600" b="1" dirty="0"/>
          </a:p>
        </p:txBody>
      </p:sp>
      <p:sp>
        <p:nvSpPr>
          <p:cNvPr id="17" name="円/楕円 16"/>
          <p:cNvSpPr/>
          <p:nvPr/>
        </p:nvSpPr>
        <p:spPr>
          <a:xfrm>
            <a:off x="2407861" y="7022172"/>
            <a:ext cx="440977" cy="440977"/>
          </a:xfrm>
          <a:prstGeom prst="ellipse">
            <a:avLst/>
          </a:prstGeom>
          <a:solidFill>
            <a:schemeClr val="accent6"/>
          </a:solidFill>
          <a:ln>
            <a:noFill/>
          </a:ln>
        </p:spPr>
        <p:style>
          <a:lnRef idx="2">
            <a:schemeClr val="dk1">
              <a:shade val="50000"/>
            </a:schemeClr>
          </a:lnRef>
          <a:fillRef idx="1">
            <a:schemeClr val="dk1"/>
          </a:fillRef>
          <a:effectRef idx="0">
            <a:schemeClr val="dk1"/>
          </a:effectRef>
          <a:fontRef idx="minor">
            <a:schemeClr val="lt1"/>
          </a:fontRef>
        </p:style>
        <p:txBody>
          <a:bodyPr wrap="none" lIns="0" tIns="0" rIns="0" bIns="0" rtlCol="0" anchor="ctr">
            <a:noAutofit/>
          </a:bodyPr>
          <a:lstStyle/>
          <a:p>
            <a:pPr algn="ctr"/>
            <a:r>
              <a:rPr kumimoji="1" lang="en-US" altLang="ja-JP" sz="1400" b="1" dirty="0" smtClean="0"/>
              <a:t>AM</a:t>
            </a:r>
            <a:endParaRPr kumimoji="1" lang="ja-JP" altLang="en-US" sz="1400" b="1" dirty="0"/>
          </a:p>
        </p:txBody>
      </p:sp>
      <p:sp>
        <p:nvSpPr>
          <p:cNvPr id="2" name="正方形/長方形 1"/>
          <p:cNvSpPr/>
          <p:nvPr/>
        </p:nvSpPr>
        <p:spPr>
          <a:xfrm>
            <a:off x="549116" y="8202771"/>
            <a:ext cx="3534938" cy="2179398"/>
          </a:xfrm>
          <a:prstGeom prst="rect">
            <a:avLst/>
          </a:prstGeom>
          <a:effectLst/>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dirty="0" smtClean="0"/>
              <a:t>地図を入れてください</a:t>
            </a:r>
            <a:endParaRPr kumimoji="1" lang="ja-JP" altLang="en-US" dirty="0"/>
          </a:p>
        </p:txBody>
      </p:sp>
    </p:spTree>
    <p:extLst>
      <p:ext uri="{BB962C8B-B14F-4D97-AF65-F5344CB8AC3E}">
        <p14:creationId xmlns:p14="http://schemas.microsoft.com/office/powerpoint/2010/main" val="34188869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67231" y="239390"/>
            <a:ext cx="7447512" cy="8810017"/>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r>
              <a:rPr lang="ja-JP" altLang="en-US" sz="1600" b="1" dirty="0">
                <a:solidFill>
                  <a:prstClr val="black"/>
                </a:solidFill>
                <a:latin typeface="ＭＳ Ｐゴシック"/>
              </a:rPr>
              <a:t>チラシ印刷等テンプレートご利用上のご注意事項</a:t>
            </a:r>
          </a:p>
          <a:p>
            <a:endParaRPr lang="ja-JP" altLang="en-US" dirty="0">
              <a:solidFill>
                <a:prstClr val="black"/>
              </a:solidFill>
              <a:latin typeface="ＭＳ Ｐゴシック"/>
            </a:endParaRPr>
          </a:p>
          <a:p>
            <a:r>
              <a:rPr lang="ja-JP" altLang="en-US" dirty="0">
                <a:solidFill>
                  <a:prstClr val="black"/>
                </a:solidFill>
                <a:latin typeface="ＭＳ Ｐゴシック"/>
              </a:rPr>
              <a:t>本テンプレート（以下「本テンプレート」という）は、アスクル株式会社（以下「当社」という）がアスクルスピードプリントセンター（以下「本サイト」という）を通じて提供するものです。以下の内容をお読みいただき、同意された場合のみテンプレートをご利用下さい。なお、本テンプレートをご利用いただいた時点で本ご注意事項の内容に同意いただいたものとみな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チラシ印刷等テンプレートのご利用について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・本テンプレートは、本サイトでご注文いただくチラシ等の原稿作成のためにご提供するものです。ただし、ご自身のプリンターでも印刷いただくことができます。</a:t>
            </a:r>
          </a:p>
          <a:p>
            <a:r>
              <a:rPr lang="ja-JP" altLang="en-US" dirty="0">
                <a:solidFill>
                  <a:prstClr val="black"/>
                </a:solidFill>
                <a:latin typeface="ＭＳ Ｐゴシック"/>
              </a:rPr>
              <a:t>・本テンプレートは、無料でご利用いただけます。</a:t>
            </a:r>
          </a:p>
          <a:p>
            <a:r>
              <a:rPr lang="ja-JP" altLang="en-US" dirty="0">
                <a:solidFill>
                  <a:prstClr val="black"/>
                </a:solidFill>
                <a:latin typeface="ＭＳ Ｐゴシック"/>
              </a:rPr>
              <a:t>・本テンプレートのサイズやカラーの変更、画像差替えなどの加工は自由です。</a:t>
            </a:r>
          </a:p>
          <a:p>
            <a:r>
              <a:rPr lang="ja-JP" altLang="en-US" dirty="0">
                <a:solidFill>
                  <a:prstClr val="black"/>
                </a:solidFill>
                <a:latin typeface="ＭＳ Ｐゴシック"/>
              </a:rPr>
              <a:t>・本テンプレートのご利用にあたり当社へのご連絡は必要ございません。</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著作権について</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の著作権は、アスクル株式会社に帰属します。お客様は、当社より、本テンプレートを本注意事項に従い無償で使用することが許諾されますが、本テンプレートに関し、それ以外のいかなる権利も取得するものではなく、それら全ての権利はアスクルに留保され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禁止事項</a:t>
            </a:r>
            <a:r>
              <a:rPr lang="en-US" altLang="ja-JP" dirty="0">
                <a:solidFill>
                  <a:prstClr val="black"/>
                </a:solidFill>
                <a:latin typeface="ＭＳ Ｐゴシック"/>
              </a:rPr>
              <a:t>】</a:t>
            </a:r>
          </a:p>
          <a:p>
            <a:r>
              <a:rPr lang="ja-JP" altLang="en-US" dirty="0">
                <a:solidFill>
                  <a:prstClr val="black"/>
                </a:solidFill>
                <a:latin typeface="ＭＳ Ｐゴシック"/>
              </a:rPr>
              <a:t>以下に該当する行為を禁止します。</a:t>
            </a:r>
          </a:p>
          <a:p>
            <a:r>
              <a:rPr lang="ja-JP" altLang="en-US" dirty="0">
                <a:solidFill>
                  <a:prstClr val="black"/>
                </a:solidFill>
                <a:latin typeface="ＭＳ Ｐゴシック"/>
              </a:rPr>
              <a:t>・本テンプレートのデータおよび本テンプレートを編集したデータ等を第三者に譲渡、転売、貸与、再配布する行為</a:t>
            </a:r>
          </a:p>
          <a:p>
            <a:r>
              <a:rPr lang="ja-JP" altLang="en-US" dirty="0">
                <a:solidFill>
                  <a:prstClr val="black"/>
                </a:solidFill>
                <a:latin typeface="ＭＳ Ｐゴシック"/>
              </a:rPr>
              <a:t>・本テンプレートに直接リンクを設定する（直リンクする）行為</a:t>
            </a:r>
          </a:p>
          <a:p>
            <a:r>
              <a:rPr lang="ja-JP" altLang="en-US" dirty="0">
                <a:solidFill>
                  <a:prstClr val="black"/>
                </a:solidFill>
                <a:latin typeface="ＭＳ Ｐゴシック"/>
              </a:rPr>
              <a:t>・本サイトの運営を妨害する行為</a:t>
            </a:r>
          </a:p>
          <a:p>
            <a:r>
              <a:rPr lang="ja-JP" altLang="en-US" dirty="0">
                <a:solidFill>
                  <a:prstClr val="black"/>
                </a:solidFill>
                <a:latin typeface="ＭＳ Ｐゴシック"/>
              </a:rPr>
              <a:t>・違法または不正な目的のために本テンプレートを利用する行為</a:t>
            </a:r>
          </a:p>
          <a:p>
            <a:r>
              <a:rPr lang="ja-JP" altLang="en-US" dirty="0">
                <a:solidFill>
                  <a:prstClr val="black"/>
                </a:solidFill>
                <a:latin typeface="ＭＳ Ｐゴシック"/>
              </a:rPr>
              <a:t>・その他当社が合理的に不適切であると判断する行為</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免責事項</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は原状有姿で提供されるものとし、当社は、本テンプレートについて、その安全性、正確性、確実性、有用性、合目的性、最新性、合法性、道徳性、商品性、パフォーマンスおよび結果、コンピュータウィルスに感染していないこと、提供するソフトウェアの不具合やバグが修正されること、印刷した場合の品質等を含めいかなる保証を行うものではありません。当社は、利用者に対し、本テンプレートの瑕疵、不具合の修正、補修、訂正、代替テンプレートの提供その他いかなる義務をも負わないものとします。また、当社は、利用者への何らの予告なく本テンプレートの内容を変更し、消去し、または利用停止する権利を留保します。</a:t>
            </a:r>
          </a:p>
          <a:p>
            <a:r>
              <a:rPr lang="ja-JP" altLang="en-US" dirty="0">
                <a:solidFill>
                  <a:prstClr val="black"/>
                </a:solidFill>
                <a:latin typeface="ＭＳ Ｐゴシック"/>
              </a:rPr>
              <a:t>・本テンプレートのご利用に起因して利用者と第三者との間に紛争が生じた場合、当社は一切責任を負わないものとします。</a:t>
            </a:r>
          </a:p>
          <a:p>
            <a:r>
              <a:rPr lang="ja-JP" altLang="en-US" dirty="0">
                <a:solidFill>
                  <a:prstClr val="black"/>
                </a:solidFill>
                <a:latin typeface="ＭＳ Ｐゴシック"/>
              </a:rPr>
              <a:t> </a:t>
            </a:r>
          </a:p>
          <a:p>
            <a:r>
              <a:rPr lang="en-US" altLang="ja-JP" dirty="0">
                <a:solidFill>
                  <a:prstClr val="black"/>
                </a:solidFill>
                <a:latin typeface="ＭＳ Ｐゴシック"/>
              </a:rPr>
              <a:t>【</a:t>
            </a:r>
            <a:r>
              <a:rPr lang="ja-JP" altLang="en-US" dirty="0">
                <a:solidFill>
                  <a:prstClr val="black"/>
                </a:solidFill>
                <a:latin typeface="ＭＳ Ｐゴシック"/>
              </a:rPr>
              <a:t>利用者の責任</a:t>
            </a:r>
            <a:r>
              <a:rPr lang="en-US" altLang="ja-JP" dirty="0">
                <a:solidFill>
                  <a:prstClr val="black"/>
                </a:solidFill>
                <a:latin typeface="ＭＳ Ｐゴシック"/>
              </a:rPr>
              <a:t>】</a:t>
            </a:r>
          </a:p>
          <a:p>
            <a:r>
              <a:rPr lang="ja-JP" altLang="en-US" dirty="0">
                <a:solidFill>
                  <a:prstClr val="black"/>
                </a:solidFill>
                <a:latin typeface="ＭＳ Ｐゴシック"/>
              </a:rPr>
              <a:t>利用者が本テンプレートの利用に関連して当社または第三者に損害を与えた場合、利用者は当該損害を賠償するものとします。</a:t>
            </a:r>
          </a:p>
          <a:p>
            <a:endParaRPr lang="ja-JP" altLang="en-US" dirty="0">
              <a:solidFill>
                <a:prstClr val="black"/>
              </a:solidFill>
              <a:latin typeface="ＭＳ Ｐゴシック"/>
            </a:endParaRPr>
          </a:p>
          <a:p>
            <a:r>
              <a:rPr lang="en-US" altLang="ja-JP" dirty="0">
                <a:solidFill>
                  <a:prstClr val="black"/>
                </a:solidFill>
                <a:latin typeface="ＭＳ Ｐゴシック"/>
              </a:rPr>
              <a:t>【</a:t>
            </a:r>
            <a:r>
              <a:rPr lang="ja-JP" altLang="en-US" dirty="0">
                <a:solidFill>
                  <a:prstClr val="black"/>
                </a:solidFill>
                <a:latin typeface="ＭＳ Ｐゴシック"/>
              </a:rPr>
              <a:t>その他</a:t>
            </a:r>
            <a:r>
              <a:rPr lang="en-US" altLang="ja-JP" dirty="0">
                <a:solidFill>
                  <a:prstClr val="black"/>
                </a:solidFill>
                <a:latin typeface="ＭＳ Ｐゴシック"/>
              </a:rPr>
              <a:t>】</a:t>
            </a:r>
          </a:p>
          <a:p>
            <a:r>
              <a:rPr lang="ja-JP" altLang="en-US" dirty="0">
                <a:solidFill>
                  <a:prstClr val="black"/>
                </a:solidFill>
                <a:latin typeface="ＭＳ Ｐゴシック"/>
              </a:rPr>
              <a:t>本テンプレートを利用した印刷の</a:t>
            </a:r>
            <a:r>
              <a:rPr lang="ja-JP" altLang="en-US" dirty="0" smtClean="0">
                <a:solidFill>
                  <a:prstClr val="black"/>
                </a:solidFill>
                <a:latin typeface="ＭＳ Ｐゴシック"/>
              </a:rPr>
              <a:t>ご注文に関するご相談は</a:t>
            </a:r>
            <a:r>
              <a:rPr lang="ja-JP" altLang="en-US" dirty="0">
                <a:solidFill>
                  <a:prstClr val="black"/>
                </a:solidFill>
                <a:latin typeface="ＭＳ Ｐゴシック"/>
              </a:rPr>
              <a:t>、本サイト（</a:t>
            </a:r>
            <a:r>
              <a:rPr lang="ja-JP" altLang="en-US" dirty="0" smtClean="0">
                <a:solidFill>
                  <a:prstClr val="black"/>
                </a:solidFill>
                <a:latin typeface="ＭＳ Ｐゴシック"/>
              </a:rPr>
              <a:t>アスクルスピードプリントセンター </a:t>
            </a:r>
            <a:r>
              <a:rPr lang="en-US" altLang="ja-JP" dirty="0" smtClean="0">
                <a:solidFill>
                  <a:prstClr val="black"/>
                </a:solidFill>
                <a:latin typeface="ＭＳ Ｐゴシック"/>
              </a:rPr>
              <a:t>http://spc.askul.co.jp/</a:t>
            </a:r>
            <a:r>
              <a:rPr lang="ja-JP" altLang="en-US" dirty="0" smtClean="0">
                <a:solidFill>
                  <a:prstClr val="black"/>
                </a:solidFill>
                <a:latin typeface="ＭＳ Ｐゴシック"/>
              </a:rPr>
              <a:t>）</a:t>
            </a:r>
            <a:r>
              <a:rPr lang="ja-JP" altLang="en-US" dirty="0">
                <a:solidFill>
                  <a:prstClr val="black"/>
                </a:solidFill>
                <a:latin typeface="ＭＳ Ｐゴシック"/>
              </a:rPr>
              <a:t>のフリーダイヤル</a:t>
            </a:r>
            <a:r>
              <a:rPr lang="en-US" altLang="ja-JP" dirty="0">
                <a:solidFill>
                  <a:prstClr val="black"/>
                </a:solidFill>
                <a:latin typeface="ＭＳ Ｐゴシック"/>
              </a:rPr>
              <a:t>0120-117-132</a:t>
            </a:r>
            <a:r>
              <a:rPr lang="ja-JP" altLang="en-US" dirty="0">
                <a:solidFill>
                  <a:prstClr val="black"/>
                </a:solidFill>
                <a:latin typeface="ＭＳ Ｐゴシック"/>
              </a:rPr>
              <a:t>（受付時間：午前</a:t>
            </a:r>
            <a:r>
              <a:rPr lang="en-US" altLang="ja-JP" dirty="0">
                <a:solidFill>
                  <a:prstClr val="black"/>
                </a:solidFill>
                <a:latin typeface="ＭＳ Ｐゴシック"/>
              </a:rPr>
              <a:t>6</a:t>
            </a:r>
            <a:r>
              <a:rPr lang="ja-JP" altLang="en-US" dirty="0">
                <a:solidFill>
                  <a:prstClr val="black"/>
                </a:solidFill>
                <a:latin typeface="ＭＳ Ｐゴシック"/>
              </a:rPr>
              <a:t>時～午後</a:t>
            </a:r>
            <a:r>
              <a:rPr lang="en-US" altLang="ja-JP" dirty="0">
                <a:solidFill>
                  <a:prstClr val="black"/>
                </a:solidFill>
                <a:latin typeface="ＭＳ Ｐゴシック"/>
              </a:rPr>
              <a:t>6</a:t>
            </a:r>
            <a:r>
              <a:rPr lang="ja-JP" altLang="en-US" dirty="0">
                <a:solidFill>
                  <a:prstClr val="black"/>
                </a:solidFill>
                <a:latin typeface="ＭＳ Ｐゴシック"/>
              </a:rPr>
              <a:t>時　日・祝日除く</a:t>
            </a:r>
            <a:r>
              <a:rPr lang="ja-JP" altLang="en-US" dirty="0" smtClean="0">
                <a:solidFill>
                  <a:prstClr val="black"/>
                </a:solidFill>
                <a:latin typeface="ＭＳ Ｐゴシック"/>
              </a:rPr>
              <a:t>）までお問い合わせください。</a:t>
            </a:r>
            <a:endParaRPr lang="en-US" altLang="ja-JP" dirty="0" smtClean="0">
              <a:solidFill>
                <a:prstClr val="black"/>
              </a:solidFill>
              <a:latin typeface="ＭＳ Ｐゴシック"/>
            </a:endParaRPr>
          </a:p>
          <a:p>
            <a:endParaRPr lang="en-US" altLang="ja-JP" dirty="0" smtClean="0">
              <a:solidFill>
                <a:prstClr val="black"/>
              </a:solidFill>
              <a:latin typeface="ＭＳ Ｐゴシック"/>
            </a:endParaRPr>
          </a:p>
          <a:p>
            <a:endParaRPr lang="ja-JP" altLang="en-US" dirty="0">
              <a:solidFill>
                <a:prstClr val="black"/>
              </a:solidFill>
              <a:latin typeface="ＭＳ Ｐゴシック"/>
            </a:endParaRPr>
          </a:p>
          <a:p>
            <a:r>
              <a:rPr lang="ja-JP" altLang="en-US" dirty="0">
                <a:solidFill>
                  <a:prstClr val="black"/>
                </a:solidFill>
                <a:latin typeface="ＭＳ Ｐゴシック"/>
              </a:rPr>
              <a:t>以上</a:t>
            </a:r>
          </a:p>
          <a:p>
            <a:endParaRPr lang="ja-JP" altLang="en-US" dirty="0">
              <a:solidFill>
                <a:prstClr val="black"/>
              </a:solidFill>
              <a:latin typeface="ＭＳ Ｐゴシック"/>
            </a:endParaRPr>
          </a:p>
        </p:txBody>
      </p:sp>
    </p:spTree>
    <p:extLst>
      <p:ext uri="{BB962C8B-B14F-4D97-AF65-F5344CB8AC3E}">
        <p14:creationId xmlns:p14="http://schemas.microsoft.com/office/powerpoint/2010/main" val="1836731636"/>
      </p:ext>
    </p:extLst>
  </p:cSld>
  <p:clrMapOvr>
    <a:masterClrMapping/>
  </p:clrMapOvr>
</p:sld>
</file>

<file path=ppt/theme/theme1.xml><?xml version="1.0" encoding="utf-8"?>
<a:theme xmlns:a="http://schemas.openxmlformats.org/drawingml/2006/main" name="1_ガイド入りテンプレートサンプル20130531三木さん">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bodyPr wrap="none" lIns="0" tIns="0" rIns="0" bIns="0" anchor="ctr" anchorCtr="0">
        <a:spAutoFit/>
      </a:bodyPr>
      <a:lstStyle>
        <a:defPPr fontAlgn="ctr">
          <a:defRPr dirty="0">
            <a:latin typeface="メイリオ" panose="020B0604030504040204" pitchFamily="50" charset="-128"/>
            <a:ea typeface="メイリオ" panose="020B0604030504040204" pitchFamily="50" charset="-128"/>
            <a:cs typeface="メイリオ" panose="020B0604030504040204" pitchFamily="50" charset="-128"/>
          </a:defRPr>
        </a:defPPr>
      </a:lstStyle>
    </a:spDef>
    <a:txDef>
      <a:spPr>
        <a:noFill/>
      </a:spPr>
      <a:bodyPr wrap="square" lIns="0" tIns="0" rIns="0" bIns="0" rtlCol="0" anchor="ctr" anchorCtr="0">
        <a:spAutoFit/>
      </a:bodyPr>
      <a:lstStyle>
        <a:defPPr fontAlgn="ctr">
          <a:defRPr sz="1800" dirty="0" smtClean="0">
            <a:latin typeface="メイリオ" panose="020B0604030504040204" pitchFamily="50" charset="-128"/>
            <a:ea typeface="メイリオ" panose="020B0604030504040204" pitchFamily="50" charset="-128"/>
            <a:cs typeface="メイリオ" panose="020B0604030504040204" pitchFamily="50" charset="-128"/>
          </a:defRPr>
        </a:defPPr>
      </a:lstStyle>
    </a:txDef>
  </a:objectDefaults>
  <a:extraClrSchemeLst/>
  <a:extLst>
    <a:ext uri="{05A4C25C-085E-4340-85A3-A5531E510DB2}">
      <thm15:themeFamily xmlns="" xmlns:thm15="http://schemas.microsoft.com/office/thememl/2012/main" name="5.potx" id="{3F8E5C06-014F-4A13-A3C7-E133BECAFD1E}" vid="{BD152B00-4CFD-4022-8208-530F7579D794}"/>
    </a:ext>
  </a:extLst>
</a:theme>
</file>

<file path=ppt/theme/theme2.xml><?xml version="1.0" encoding="utf-8"?>
<a:theme xmlns:a="http://schemas.openxmlformats.org/drawingml/2006/main" name="デザインの設定">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インスピレーション">
      <a:majorFont>
        <a:latin typeface="News Gothic MT"/>
        <a:ea typeface=""/>
        <a:cs typeface=""/>
        <a:font script="Jpan" typeface="メイリオ"/>
        <a:font script="Hans" typeface="宋体"/>
        <a:font script="Hant" typeface="新細明體"/>
      </a:majorFont>
      <a:minorFont>
        <a:latin typeface="News Gothic MT"/>
        <a:ea typeface=""/>
        <a:cs typeface=""/>
        <a:font script="Jpan" typeface="メイリオ"/>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749</Words>
  <Application>Microsoft Macintosh PowerPoint</Application>
  <PresentationFormat>ユーザー設定</PresentationFormat>
  <Paragraphs>62</Paragraphs>
  <Slides>3</Slides>
  <Notes>0</Notes>
  <HiddenSlides>0</HiddenSlides>
  <MMClips>0</MMClips>
  <ScaleCrop>false</ScaleCrop>
  <HeadingPairs>
    <vt:vector size="4" baseType="variant">
      <vt:variant>
        <vt:lpstr>テーマ</vt:lpstr>
      </vt:variant>
      <vt:variant>
        <vt:i4>2</vt:i4>
      </vt:variant>
      <vt:variant>
        <vt:lpstr>スライド タイトル</vt:lpstr>
      </vt:variant>
      <vt:variant>
        <vt:i4>3</vt:i4>
      </vt:variant>
    </vt:vector>
  </HeadingPairs>
  <TitlesOfParts>
    <vt:vector size="5" baseType="lpstr">
      <vt:lpstr>1_ガイド入りテンプレートサンプル20130531三木さん</vt:lpstr>
      <vt:lpstr>デザインの設定</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2017-01-20T02:56:24Z</dcterms:created>
  <dcterms:modified xsi:type="dcterms:W3CDTF">2017-07-18T09:40:27Z</dcterms:modified>
</cp:coreProperties>
</file>